
<file path=[Content_Types].xml><?xml version="1.0" encoding="utf-8"?>
<Types xmlns="http://schemas.openxmlformats.org/package/2006/content-types">
  <Default Extension="emf" ContentType="image/x-emf"/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Masters/slideMaster6.xml" ContentType="application/vnd.openxmlformats-officedocument.presentationml.slideMaster+xml"/>
  <Override PartName="/ppt/slideMasters/slideMaster7.xml" ContentType="application/vnd.openxmlformats-officedocument.presentationml.slideMaster+xml"/>
  <Override PartName="/ppt/slideMasters/slideMaster8.xml" ContentType="application/vnd.openxmlformats-officedocument.presentationml.slideMaster+xml"/>
  <Override PartName="/ppt/slideMasters/slideMaster9.xml" ContentType="application/vnd.openxmlformats-officedocument.presentationml.slideMaster+xml"/>
  <Override PartName="/ppt/slideMasters/slideMaster10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theme/theme3.xml" ContentType="application/vnd.openxmlformats-officedocument.theme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theme/theme4.xml" ContentType="application/vnd.openxmlformats-officedocument.theme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theme/theme5.xml" ContentType="application/vnd.openxmlformats-officedocument.theme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theme/theme6.xml" ContentType="application/vnd.openxmlformats-officedocument.theme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theme/theme7.xml" ContentType="application/vnd.openxmlformats-officedocument.theme+xml"/>
  <Override PartName="/ppt/slideLayouts/slideLayout60.xml" ContentType="application/vnd.openxmlformats-officedocument.presentationml.slideLayout+xml"/>
  <Override PartName="/ppt/slideLayouts/slideLayout61.xml" ContentType="application/vnd.openxmlformats-officedocument.presentationml.slideLayout+xml"/>
  <Override PartName="/ppt/slideLayouts/slideLayout62.xml" ContentType="application/vnd.openxmlformats-officedocument.presentationml.slideLayout+xml"/>
  <Override PartName="/ppt/slideLayouts/slideLayout63.xml" ContentType="application/vnd.openxmlformats-officedocument.presentationml.slideLayout+xml"/>
  <Override PartName="/ppt/slideLayouts/slideLayout64.xml" ContentType="application/vnd.openxmlformats-officedocument.presentationml.slideLayout+xml"/>
  <Override PartName="/ppt/slideLayouts/slideLayout65.xml" ContentType="application/vnd.openxmlformats-officedocument.presentationml.slideLayout+xml"/>
  <Override PartName="/ppt/slideLayouts/slideLayout66.xml" ContentType="application/vnd.openxmlformats-officedocument.presentationml.slideLayout+xml"/>
  <Override PartName="/ppt/slideLayouts/slideLayout67.xml" ContentType="application/vnd.openxmlformats-officedocument.presentationml.slideLayout+xml"/>
  <Override PartName="/ppt/theme/theme8.xml" ContentType="application/vnd.openxmlformats-officedocument.theme+xml"/>
  <Override PartName="/ppt/slideLayouts/slideLayout68.xml" ContentType="application/vnd.openxmlformats-officedocument.presentationml.slideLayout+xml"/>
  <Override PartName="/ppt/slideLayouts/slideLayout69.xml" ContentType="application/vnd.openxmlformats-officedocument.presentationml.slideLayout+xml"/>
  <Override PartName="/ppt/slideLayouts/slideLayout70.xml" ContentType="application/vnd.openxmlformats-officedocument.presentationml.slideLayout+xml"/>
  <Override PartName="/ppt/slideLayouts/slideLayout71.xml" ContentType="application/vnd.openxmlformats-officedocument.presentationml.slideLayout+xml"/>
  <Override PartName="/ppt/slideLayouts/slideLayout72.xml" ContentType="application/vnd.openxmlformats-officedocument.presentationml.slideLayout+xml"/>
  <Override PartName="/ppt/slideLayouts/slideLayout73.xml" ContentType="application/vnd.openxmlformats-officedocument.presentationml.slideLayout+xml"/>
  <Override PartName="/ppt/slideLayouts/slideLayout74.xml" ContentType="application/vnd.openxmlformats-officedocument.presentationml.slideLayout+xml"/>
  <Override PartName="/ppt/theme/theme9.xml" ContentType="application/vnd.openxmlformats-officedocument.theme+xml"/>
  <Override PartName="/ppt/slideLayouts/slideLayout75.xml" ContentType="application/vnd.openxmlformats-officedocument.presentationml.slideLayout+xml"/>
  <Override PartName="/ppt/slideLayouts/slideLayout76.xml" ContentType="application/vnd.openxmlformats-officedocument.presentationml.slideLayout+xml"/>
  <Override PartName="/ppt/slideLayouts/slideLayout77.xml" ContentType="application/vnd.openxmlformats-officedocument.presentationml.slideLayout+xml"/>
  <Override PartName="/ppt/slideLayouts/slideLayout78.xml" ContentType="application/vnd.openxmlformats-officedocument.presentationml.slideLayout+xml"/>
  <Override PartName="/ppt/slideLayouts/slideLayout79.xml" ContentType="application/vnd.openxmlformats-officedocument.presentationml.slideLayout+xml"/>
  <Override PartName="/ppt/slideLayouts/slideLayout80.xml" ContentType="application/vnd.openxmlformats-officedocument.presentationml.slideLayout+xml"/>
  <Override PartName="/ppt/slideLayouts/slideLayout81.xml" ContentType="application/vnd.openxmlformats-officedocument.presentationml.slideLayout+xml"/>
  <Override PartName="/ppt/theme/theme10.xml" ContentType="application/vnd.openxmlformats-officedocument.theme+xml"/>
  <Override PartName="/ppt/theme/theme11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  <p:sldMasterId id="2147483672" r:id="rId2"/>
    <p:sldMasterId id="2147483693" r:id="rId3"/>
    <p:sldMasterId id="2147483702" r:id="rId4"/>
    <p:sldMasterId id="2147483711" r:id="rId5"/>
    <p:sldMasterId id="2147483720" r:id="rId6"/>
    <p:sldMasterId id="2147483729" r:id="rId7"/>
    <p:sldMasterId id="2147483762" r:id="rId8"/>
    <p:sldMasterId id="2147483771" r:id="rId9"/>
    <p:sldMasterId id="2147483779" r:id="rId10"/>
  </p:sldMasterIdLst>
  <p:notesMasterIdLst>
    <p:notesMasterId r:id="rId12"/>
  </p:notesMasterIdLst>
  <p:sldIdLst>
    <p:sldId id="393" r:id="rId11"/>
  </p:sldIdLst>
  <p:sldSz cx="12192000" cy="6858000"/>
  <p:notesSz cx="6858000" cy="9144000"/>
  <p:embeddedFontLst>
    <p:embeddedFont>
      <p:font typeface="Calibri" panose="020F0502020204030204" pitchFamily="34" charset="0"/>
      <p:regular r:id="rId13"/>
      <p:bold r:id="rId14"/>
      <p:italic r:id="rId15"/>
      <p:boldItalic r:id="rId16"/>
    </p:embeddedFont>
    <p:embeddedFont>
      <p:font typeface="Calibri Light" panose="020F0302020204030204" pitchFamily="34" charset="0"/>
      <p:regular r:id="rId17"/>
      <p:italic r:id="rId18"/>
    </p:embeddedFont>
    <p:embeddedFont>
      <p:font typeface="Trebuchet MS" panose="020B0603020202020204" pitchFamily="34" charset="0"/>
      <p:regular r:id="rId19"/>
      <p:bold r:id="rId20"/>
      <p:italic r:id="rId21"/>
      <p:boldItalic r:id="rId22"/>
    </p:embeddedFont>
  </p:embeddedFontLst>
  <p:defaultTextStyle>
    <a:defPPr>
      <a:defRPr lang="en-US"/>
    </a:defPPr>
    <a:lvl1pPr marL="0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1pPr>
    <a:lvl2pPr marL="456771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2pPr>
    <a:lvl3pPr marL="913584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3pPr>
    <a:lvl4pPr marL="1370376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4pPr>
    <a:lvl5pPr marL="1827168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5pPr>
    <a:lvl6pPr marL="2283982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6pPr>
    <a:lvl7pPr marL="2740750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8pPr>
    <a:lvl9pPr marL="3654291" algn="l" defTabSz="913584" rtl="0" eaLnBrk="1" latinLnBrk="0" hangingPunct="1">
      <a:defRPr sz="19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795" userDrawn="1">
          <p15:clr>
            <a:srgbClr val="A4A3A4"/>
          </p15:clr>
        </p15:guide>
        <p15:guide id="3" userDrawn="1">
          <p15:clr>
            <a:srgbClr val="A4A3A4"/>
          </p15:clr>
        </p15:guide>
        <p15:guide id="4" orient="horz" pos="3155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3C03"/>
    <a:srgbClr val="004678"/>
    <a:srgbClr val="28F828"/>
    <a:srgbClr val="ED1C2E"/>
    <a:srgbClr val="F8B831"/>
    <a:srgbClr val="026F8B"/>
    <a:srgbClr val="FFE77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D03447BB-5D67-496B-8E87-E561075AD55C}" styleName="Dark Style 1 - Accent 3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wholeTbl>
    <a:band1H>
      <a:tcStyle>
        <a:tcBdr/>
        <a:fill>
          <a:solidFill>
            <a:schemeClr val="accent3">
              <a:shade val="60000"/>
            </a:schemeClr>
          </a:solidFill>
        </a:fill>
      </a:tcStyle>
    </a:band1H>
    <a:band1V>
      <a:tcStyle>
        <a:tcBdr/>
        <a:fill>
          <a:solidFill>
            <a:schemeClr val="accent3">
              <a:shade val="6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accent3">
              <a:shade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accent3">
              <a:shade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accent3">
              <a:shade val="4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 showGuides="1">
      <p:cViewPr varScale="1">
        <p:scale>
          <a:sx n="90" d="100"/>
          <a:sy n="90" d="100"/>
        </p:scale>
        <p:origin x="576" y="78"/>
      </p:cViewPr>
      <p:guideLst>
        <p:guide orient="horz" pos="2160"/>
        <p:guide pos="3795"/>
        <p:guide/>
        <p:guide orient="horz" pos="3155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Master" Target="slideMasters/slideMaster8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font" Target="fonts/font9.fntdata"/><Relationship Id="rId7" Type="http://schemas.openxmlformats.org/officeDocument/2006/relationships/slideMaster" Target="slideMasters/slideMaster7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Master" Target="slideMasters/slideMaster6.xml"/><Relationship Id="rId11" Type="http://schemas.openxmlformats.org/officeDocument/2006/relationships/slide" Target="slides/slide1.xml"/><Relationship Id="rId24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font" Target="fonts/font3.fntdata"/><Relationship Id="rId23" Type="http://schemas.openxmlformats.org/officeDocument/2006/relationships/presProps" Target="presProps.xml"/><Relationship Id="rId10" Type="http://schemas.openxmlformats.org/officeDocument/2006/relationships/slideMaster" Target="slideMasters/slideMaster10.xml"/><Relationship Id="rId19" Type="http://schemas.openxmlformats.org/officeDocument/2006/relationships/font" Target="fonts/font7.fntdata"/><Relationship Id="rId4" Type="http://schemas.openxmlformats.org/officeDocument/2006/relationships/slideMaster" Target="slideMasters/slideMaster4.xml"/><Relationship Id="rId9" Type="http://schemas.openxmlformats.org/officeDocument/2006/relationships/slideMaster" Target="slideMasters/slideMaster9.xml"/><Relationship Id="rId14" Type="http://schemas.openxmlformats.org/officeDocument/2006/relationships/font" Target="fonts/font2.fntdata"/><Relationship Id="rId22" Type="http://schemas.openxmlformats.org/officeDocument/2006/relationships/font" Target="fonts/font10.fntdata"/></Relationships>
</file>

<file path=ppt/media/image1.jpeg>
</file>

<file path=ppt/media/image2.png>
</file>

<file path=ppt/media/image3.jpeg>
</file>

<file path=ppt/media/image5.jpeg>
</file>

<file path=ppt/media/image6.png>
</file>

<file path=ppt/media/image7.jpe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1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A0611EA-DE95-4338-B509-797DD3EC2871}" type="datetimeFigureOut">
              <a:rPr lang="en-IN" smtClean="0"/>
              <a:pPr/>
              <a:t>07-03-2019</a:t>
            </a:fld>
            <a:endParaRPr lang="en-IN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IN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I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2068690-3B5F-4F96-BF2A-858336ED5770}" type="slidenum">
              <a:rPr lang="en-IN" smtClean="0"/>
              <a:pPr/>
              <a:t>‹#›</a:t>
            </a:fld>
            <a:endParaRPr lang="en-IN"/>
          </a:p>
        </p:txBody>
      </p:sp>
    </p:spTree>
    <p:extLst>
      <p:ext uri="{BB962C8B-B14F-4D97-AF65-F5344CB8AC3E}">
        <p14:creationId xmlns:p14="http://schemas.microsoft.com/office/powerpoint/2010/main" val="61095249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771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584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376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168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3982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0750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7520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4291" algn="l" defTabSz="913584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3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3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4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4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5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5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6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6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6.xml"/></Relationships>
</file>

<file path=ppt/slideLayouts/_rels/slideLayout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7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7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7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8.xml"/></Relationships>
</file>

<file path=ppt/slideLayouts/_rels/slideLayout6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8.xml"/></Relationships>
</file>

<file path=ppt/slideLayouts/_rels/slideLayout6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8.xml"/></Relationships>
</file>

<file path=ppt/slideLayouts/_rels/slideLayout6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9.xml"/><Relationship Id="rId4" Type="http://schemas.openxmlformats.org/officeDocument/2006/relationships/image" Target="../media/image4.emf"/></Relationships>
</file>

<file path=ppt/slideLayouts/_rels/slideLayout6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9.xml"/></Relationships>
</file>

<file path=ppt/slideLayouts/_rels/slideLayout7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emf"/><Relationship Id="rId2" Type="http://schemas.openxmlformats.org/officeDocument/2006/relationships/image" Target="../media/image3.jpeg"/><Relationship Id="rId1" Type="http://schemas.openxmlformats.org/officeDocument/2006/relationships/slideMaster" Target="../slideMasters/slideMaster10.xml"/></Relationships>
</file>

<file path=ppt/slideLayouts/_rels/slideLayout7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7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0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8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0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914400" y="2130474"/>
            <a:ext cx="10363200" cy="1470025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28800" y="3886200"/>
            <a:ext cx="85344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60901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712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617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5188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419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32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229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88648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985894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9200" y="274640"/>
            <a:ext cx="27432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09600" y="274640"/>
            <a:ext cx="80264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877683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21" tIns="60910" rIns="121821" bIns="60910" numCol="1" rtlCol="0" anchor="ctr" anchorCtr="0" compatLnSpc="1">
            <a:prstTxWarp prst="textNoShape">
              <a:avLst/>
            </a:prstTxWarp>
          </a:bodyPr>
          <a:lstStyle/>
          <a:p>
            <a:pPr algn="ctr" defTabSz="1218090" fontAlgn="base">
              <a:spcBef>
                <a:spcPct val="0"/>
              </a:spcBef>
              <a:spcAft>
                <a:spcPct val="0"/>
              </a:spcAft>
            </a:pPr>
            <a:endParaRPr lang="en-IN" sz="1900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9" y="6273800"/>
            <a:ext cx="5518001" cy="307776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9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378236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832112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20112485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4328221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302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5" tIns="60902" rIns="121805" bIns="60902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63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5" tIns="60902" rIns="121805" bIns="60902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605" y="6277859"/>
            <a:ext cx="3945465" cy="307760"/>
          </a:xfrm>
          <a:prstGeom prst="rect">
            <a:avLst/>
          </a:prstGeom>
          <a:noFill/>
        </p:spPr>
        <p:txBody>
          <a:bodyPr wrap="square" lIns="121805" tIns="60902" rIns="121805" bIns="60902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ea typeface="ヒラギノ角ゴ Pro W3" pitchFamily="124" charset="-128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5001" y="6224161"/>
            <a:ext cx="497855" cy="369312"/>
          </a:xfrm>
          <a:prstGeom prst="rect">
            <a:avLst/>
          </a:prstGeom>
        </p:spPr>
        <p:txBody>
          <a:bodyPr wrap="none" lIns="121805" tIns="60902" rIns="121805" bIns="60902">
            <a:spAutoFit/>
          </a:bodyPr>
          <a:lstStyle/>
          <a:p>
            <a:pPr algn="ctr" defTabSz="60891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891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48623594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9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10" y="6436527"/>
            <a:ext cx="3945465" cy="492439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25" y="6375469"/>
            <a:ext cx="545977" cy="415495"/>
          </a:xfrm>
          <a:prstGeom prst="rect">
            <a:avLst/>
          </a:prstGeom>
        </p:spPr>
        <p:txBody>
          <a:bodyPr wrap="none" lIns="121821" tIns="60910" rIns="121821" bIns="60910">
            <a:spAutoFit/>
          </a:bodyPr>
          <a:lstStyle/>
          <a:p>
            <a:pPr algn="ctr" defTabSz="60901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9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01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179358865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561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77" marR="0" indent="-17289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56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56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85187686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561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77" marR="0" indent="-17289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6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9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56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63627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4260312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24" tIns="60912" rIns="121824" bIns="60912" numCol="1" rtlCol="0" anchor="ctr" anchorCtr="0" compatLnSpc="1">
            <a:prstTxWarp prst="textNoShape">
              <a:avLst/>
            </a:prstTxWarp>
          </a:bodyPr>
          <a:lstStyle/>
          <a:p>
            <a:pPr algn="ctr" defTabSz="121812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8" y="6273800"/>
            <a:ext cx="5518001" cy="307776"/>
          </a:xfrm>
          <a:prstGeom prst="rect">
            <a:avLst/>
          </a:prstGeom>
          <a:noFill/>
        </p:spPr>
        <p:txBody>
          <a:bodyPr wrap="square" lIns="121824" tIns="60912" rIns="121824" bIns="60912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8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9645203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7579989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14229760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0232466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301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8" tIns="60904" rIns="121808" bIns="60904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62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08" tIns="60904" rIns="121808" bIns="60904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604" y="6277859"/>
            <a:ext cx="3945465" cy="307760"/>
          </a:xfrm>
          <a:prstGeom prst="rect">
            <a:avLst/>
          </a:prstGeom>
          <a:noFill/>
        </p:spPr>
        <p:txBody>
          <a:bodyPr wrap="square" lIns="121808" tIns="60904" rIns="121808" bIns="60904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99" y="6224161"/>
            <a:ext cx="497855" cy="369312"/>
          </a:xfrm>
          <a:prstGeom prst="rect">
            <a:avLst/>
          </a:prstGeom>
        </p:spPr>
        <p:txBody>
          <a:bodyPr wrap="none" lIns="121808" tIns="60904" rIns="121808" bIns="60904">
            <a:spAutoFit/>
          </a:bodyPr>
          <a:lstStyle/>
          <a:p>
            <a:pPr algn="ctr" defTabSz="60893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893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724808452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91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09" y="6436526"/>
            <a:ext cx="3945465" cy="492439"/>
          </a:xfrm>
          <a:prstGeom prst="rect">
            <a:avLst/>
          </a:prstGeom>
          <a:noFill/>
        </p:spPr>
        <p:txBody>
          <a:bodyPr wrap="square" lIns="121824" tIns="60912" rIns="121824" bIns="60912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24" y="6375467"/>
            <a:ext cx="545977" cy="415495"/>
          </a:xfrm>
          <a:prstGeom prst="rect">
            <a:avLst/>
          </a:prstGeom>
        </p:spPr>
        <p:txBody>
          <a:bodyPr wrap="none" lIns="121824" tIns="60912" rIns="121824" bIns="60912">
            <a:spAutoFit/>
          </a:bodyPr>
          <a:lstStyle/>
          <a:p>
            <a:pPr algn="ctr" defTabSz="60902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2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2751472209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584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1" marR="0" indent="-172894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584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584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708910411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584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1" marR="0" indent="-172894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584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8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584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9961108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29" tIns="60914" rIns="121829" bIns="60914" numCol="1" rtlCol="0" anchor="ctr" anchorCtr="0" compatLnSpc="1">
            <a:prstTxWarp prst="textNoShape">
              <a:avLst/>
            </a:prstTxWarp>
          </a:bodyPr>
          <a:lstStyle/>
          <a:p>
            <a:pPr algn="ctr" defTabSz="121818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5" y="6273800"/>
            <a:ext cx="5518001" cy="307776"/>
          </a:xfrm>
          <a:prstGeom prst="rect">
            <a:avLst/>
          </a:prstGeom>
          <a:noFill/>
        </p:spPr>
        <p:txBody>
          <a:bodyPr wrap="square" lIns="121829" tIns="60914" rIns="121829" bIns="60914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5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004653146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5207864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63084" y="4406901"/>
            <a:ext cx="10363200" cy="1362075"/>
          </a:xfrm>
        </p:spPr>
        <p:txBody>
          <a:bodyPr anchor="t"/>
          <a:lstStyle>
            <a:lvl1pPr algn="l">
              <a:defRPr sz="5300" b="1" cap="all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63084" y="2906713"/>
            <a:ext cx="10363200" cy="1500187"/>
          </a:xfrm>
        </p:spPr>
        <p:txBody>
          <a:bodyPr anchor="b"/>
          <a:lstStyle>
            <a:lvl1pPr marL="0" indent="0">
              <a:buNone/>
              <a:defRPr sz="2700">
                <a:solidFill>
                  <a:schemeClr val="tx1">
                    <a:tint val="75000"/>
                  </a:schemeClr>
                </a:solidFill>
              </a:defRPr>
            </a:lvl1pPr>
            <a:lvl2pPr marL="609011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090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712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617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5188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4199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32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2292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76826107"/>
      </p:ext>
    </p:extLst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4644295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791794880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98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13" tIns="60906" rIns="121813" bIns="60906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59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13" tIns="60906" rIns="121813" bIns="60906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601" y="6277859"/>
            <a:ext cx="3945465" cy="307760"/>
          </a:xfrm>
          <a:prstGeom prst="rect">
            <a:avLst/>
          </a:prstGeom>
          <a:noFill/>
        </p:spPr>
        <p:txBody>
          <a:bodyPr wrap="square" lIns="121813" tIns="60906" rIns="121813" bIns="60906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97" y="6224161"/>
            <a:ext cx="497855" cy="369312"/>
          </a:xfrm>
          <a:prstGeom prst="rect">
            <a:avLst/>
          </a:prstGeom>
        </p:spPr>
        <p:txBody>
          <a:bodyPr wrap="none" lIns="121813" tIns="60906" rIns="121813" bIns="60906">
            <a:spAutoFit/>
          </a:bodyPr>
          <a:lstStyle/>
          <a:p>
            <a:pPr algn="ctr" defTabSz="60896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896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360991669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8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06" y="6436523"/>
            <a:ext cx="3945465" cy="492439"/>
          </a:xfrm>
          <a:prstGeom prst="rect">
            <a:avLst/>
          </a:prstGeom>
          <a:noFill/>
        </p:spPr>
        <p:txBody>
          <a:bodyPr wrap="square" lIns="121829" tIns="60914" rIns="121829" bIns="60914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21" y="6375465"/>
            <a:ext cx="545977" cy="415495"/>
          </a:xfrm>
          <a:prstGeom prst="rect">
            <a:avLst/>
          </a:prstGeom>
        </p:spPr>
        <p:txBody>
          <a:bodyPr wrap="none" lIns="121829" tIns="60914" rIns="121829" bIns="60914">
            <a:spAutoFit/>
          </a:bodyPr>
          <a:lstStyle/>
          <a:p>
            <a:pPr algn="ctr" defTabSz="609059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59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255100228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629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9" marR="0" indent="-172902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629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629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60033778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629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489" marR="0" indent="-172902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29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5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629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05270127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37" tIns="60918" rIns="121837" bIns="60918" numCol="1" rtlCol="0" anchor="ctr" anchorCtr="0" compatLnSpc="1">
            <a:prstTxWarp prst="textNoShape">
              <a:avLst/>
            </a:prstTxWarp>
          </a:bodyPr>
          <a:lstStyle/>
          <a:p>
            <a:pPr algn="ctr" defTabSz="121827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41" y="6273800"/>
            <a:ext cx="5518001" cy="307776"/>
          </a:xfrm>
          <a:prstGeom prst="rect">
            <a:avLst/>
          </a:prstGeom>
          <a:noFill/>
        </p:spPr>
        <p:txBody>
          <a:bodyPr wrap="square" lIns="121837" tIns="60918" rIns="121837" bIns="60918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41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410026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527233736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040640082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9715362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09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97600" y="1600201"/>
            <a:ext cx="5384800" cy="4525963"/>
          </a:xfrm>
        </p:spPr>
        <p:txBody>
          <a:bodyPr/>
          <a:lstStyle>
            <a:lvl1pPr>
              <a:defRPr sz="3700"/>
            </a:lvl1pPr>
            <a:lvl2pPr>
              <a:defRPr sz="3200"/>
            </a:lvl2pPr>
            <a:lvl3pPr>
              <a:defRPr sz="2700"/>
            </a:lvl3pPr>
            <a:lvl4pPr>
              <a:defRPr sz="2400"/>
            </a:lvl4pPr>
            <a:lvl5pPr>
              <a:defRPr sz="2400"/>
            </a:lvl5pPr>
            <a:lvl6pPr>
              <a:defRPr sz="2400"/>
            </a:lvl6pPr>
            <a:lvl7pPr>
              <a:defRPr sz="2400"/>
            </a:lvl7pPr>
            <a:lvl8pPr>
              <a:defRPr sz="2400"/>
            </a:lvl8pPr>
            <a:lvl9pPr>
              <a:defRPr sz="2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21706598"/>
      </p:ext>
    </p:extLst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9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55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97" y="6277859"/>
            <a:ext cx="3945465" cy="307760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93" y="6224161"/>
            <a:ext cx="497855" cy="369312"/>
          </a:xfrm>
          <a:prstGeom prst="rect">
            <a:avLst/>
          </a:prstGeom>
        </p:spPr>
        <p:txBody>
          <a:bodyPr wrap="none" lIns="121821" tIns="60910" rIns="121821" bIns="60910">
            <a:spAutoFit/>
          </a:bodyPr>
          <a:lstStyle/>
          <a:p>
            <a:pPr algn="ctr" defTabSz="60901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1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789336276"/>
      </p:ext>
    </p:extLst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8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702" y="6436519"/>
            <a:ext cx="3945465" cy="492439"/>
          </a:xfrm>
          <a:prstGeom prst="rect">
            <a:avLst/>
          </a:prstGeom>
          <a:noFill/>
        </p:spPr>
        <p:txBody>
          <a:bodyPr wrap="square" lIns="121837" tIns="60918" rIns="121837" bIns="60918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17" y="6375461"/>
            <a:ext cx="545977" cy="415495"/>
          </a:xfrm>
          <a:prstGeom prst="rect">
            <a:avLst/>
          </a:prstGeom>
        </p:spPr>
        <p:txBody>
          <a:bodyPr wrap="none" lIns="121837" tIns="60918" rIns="121837" bIns="60918">
            <a:spAutoFit/>
          </a:bodyPr>
          <a:lstStyle/>
          <a:p>
            <a:pPr algn="ctr" defTabSz="60910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10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4014813515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697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01" marR="0" indent="-172914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69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69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67731329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80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697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01" marR="0" indent="-172914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69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21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69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19959468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48" tIns="60924" rIns="121848" bIns="60924" numCol="1" rtlCol="0" anchor="ctr" anchorCtr="0" compatLnSpc="1">
            <a:prstTxWarp prst="textNoShape">
              <a:avLst/>
            </a:prstTxWarp>
          </a:bodyPr>
          <a:lstStyle/>
          <a:p>
            <a:pPr algn="ctr" defTabSz="121839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36" y="6273800"/>
            <a:ext cx="5518001" cy="307776"/>
          </a:xfrm>
          <a:prstGeom prst="rect">
            <a:avLst/>
          </a:prstGeom>
          <a:noFill/>
        </p:spPr>
        <p:txBody>
          <a:bodyPr wrap="square" lIns="121848" tIns="60924" rIns="121848" bIns="60924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36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984559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282327557"/>
      </p:ext>
    </p:extLst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4164332785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067472285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8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2" tIns="60916" rIns="121832" bIns="60916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50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2" tIns="60916" rIns="121832" bIns="60916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92" y="6277859"/>
            <a:ext cx="3945465" cy="307760"/>
          </a:xfrm>
          <a:prstGeom prst="rect">
            <a:avLst/>
          </a:prstGeom>
          <a:noFill/>
        </p:spPr>
        <p:txBody>
          <a:bodyPr wrap="square" lIns="121832" tIns="60916" rIns="121832" bIns="60916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87" y="6224161"/>
            <a:ext cx="497855" cy="369312"/>
          </a:xfrm>
          <a:prstGeom prst="rect">
            <a:avLst/>
          </a:prstGeom>
        </p:spPr>
        <p:txBody>
          <a:bodyPr wrap="none" lIns="121832" tIns="60916" rIns="121832" bIns="60916">
            <a:spAutoFit/>
          </a:bodyPr>
          <a:lstStyle/>
          <a:p>
            <a:pPr algn="ctr" defTabSz="60907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07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532869045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7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97" y="6436514"/>
            <a:ext cx="3945465" cy="492439"/>
          </a:xfrm>
          <a:prstGeom prst="rect">
            <a:avLst/>
          </a:prstGeom>
          <a:noFill/>
        </p:spPr>
        <p:txBody>
          <a:bodyPr wrap="square" lIns="121848" tIns="60924" rIns="121848" bIns="60924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11" y="6375455"/>
            <a:ext cx="545977" cy="415495"/>
          </a:xfrm>
          <a:prstGeom prst="rect">
            <a:avLst/>
          </a:prstGeom>
        </p:spPr>
        <p:txBody>
          <a:bodyPr wrap="none" lIns="121848" tIns="60924" rIns="121848" bIns="60924">
            <a:spAutoFit/>
          </a:bodyPr>
          <a:lstStyle/>
          <a:p>
            <a:pPr algn="ctr" defTabSz="60917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17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17734397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535113"/>
            <a:ext cx="5386917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011" indent="0">
              <a:buNone/>
              <a:defRPr sz="2700" b="1"/>
            </a:lvl2pPr>
            <a:lvl3pPr marL="1218090" indent="0">
              <a:buNone/>
              <a:defRPr sz="2400" b="1"/>
            </a:lvl3pPr>
            <a:lvl4pPr marL="1827122" indent="0">
              <a:buNone/>
              <a:defRPr sz="2100" b="1"/>
            </a:lvl4pPr>
            <a:lvl5pPr marL="2436178" indent="0">
              <a:buNone/>
              <a:defRPr sz="2100" b="1"/>
            </a:lvl5pPr>
            <a:lvl6pPr marL="3045188" indent="0">
              <a:buNone/>
              <a:defRPr sz="2100" b="1"/>
            </a:lvl6pPr>
            <a:lvl7pPr marL="3654199" indent="0">
              <a:buNone/>
              <a:defRPr sz="2100" b="1"/>
            </a:lvl7pPr>
            <a:lvl8pPr marL="4263253" indent="0">
              <a:buNone/>
              <a:defRPr sz="2100" b="1"/>
            </a:lvl8pPr>
            <a:lvl9pPr marL="4872292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09600" y="2174875"/>
            <a:ext cx="5386917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93417" y="1535113"/>
            <a:ext cx="5389033" cy="639763"/>
          </a:xfrm>
        </p:spPr>
        <p:txBody>
          <a:bodyPr anchor="b"/>
          <a:lstStyle>
            <a:lvl1pPr marL="0" indent="0">
              <a:buNone/>
              <a:defRPr sz="3200" b="1"/>
            </a:lvl1pPr>
            <a:lvl2pPr marL="609011" indent="0">
              <a:buNone/>
              <a:defRPr sz="2700" b="1"/>
            </a:lvl2pPr>
            <a:lvl3pPr marL="1218090" indent="0">
              <a:buNone/>
              <a:defRPr sz="2400" b="1"/>
            </a:lvl3pPr>
            <a:lvl4pPr marL="1827122" indent="0">
              <a:buNone/>
              <a:defRPr sz="2100" b="1"/>
            </a:lvl4pPr>
            <a:lvl5pPr marL="2436178" indent="0">
              <a:buNone/>
              <a:defRPr sz="2100" b="1"/>
            </a:lvl5pPr>
            <a:lvl6pPr marL="3045188" indent="0">
              <a:buNone/>
              <a:defRPr sz="2100" b="1"/>
            </a:lvl6pPr>
            <a:lvl7pPr marL="3654199" indent="0">
              <a:buNone/>
              <a:defRPr sz="2100" b="1"/>
            </a:lvl7pPr>
            <a:lvl8pPr marL="4263253" indent="0">
              <a:buNone/>
              <a:defRPr sz="2100" b="1"/>
            </a:lvl8pPr>
            <a:lvl9pPr marL="4872292" indent="0">
              <a:buNone/>
              <a:defRPr sz="21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93417" y="2174875"/>
            <a:ext cx="5389033" cy="3951288"/>
          </a:xfrm>
        </p:spPr>
        <p:txBody>
          <a:bodyPr/>
          <a:lstStyle>
            <a:lvl1pPr>
              <a:defRPr sz="3200"/>
            </a:lvl1pPr>
            <a:lvl2pPr>
              <a:defRPr sz="2700"/>
            </a:lvl2pPr>
            <a:lvl3pPr>
              <a:defRPr sz="2400"/>
            </a:lvl3pPr>
            <a:lvl4pPr>
              <a:defRPr sz="2100"/>
            </a:lvl4pPr>
            <a:lvl5pPr>
              <a:defRPr sz="2100"/>
            </a:lvl5pPr>
            <a:lvl6pPr>
              <a:defRPr sz="2100"/>
            </a:lvl6pPr>
            <a:lvl7pPr>
              <a:defRPr sz="2100"/>
            </a:lvl7pPr>
            <a:lvl8pPr>
              <a:defRPr sz="2100"/>
            </a:lvl8pPr>
            <a:lvl9pPr>
              <a:defRPr sz="21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26799492"/>
      </p:ext>
    </p:extLst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788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17" marR="0" indent="-17293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788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788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4736780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75" y="115141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788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17" marR="0" indent="-17293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788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16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788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66161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61" tIns="60930" rIns="121861" bIns="60930" numCol="1" rtlCol="0" anchor="ctr" anchorCtr="0" compatLnSpc="1">
            <a:prstTxWarp prst="textNoShape">
              <a:avLst/>
            </a:prstTxWarp>
          </a:bodyPr>
          <a:lstStyle/>
          <a:p>
            <a:pPr algn="ctr" defTabSz="121854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29" y="6273800"/>
            <a:ext cx="5518001" cy="307776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29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71352840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29823793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052360242"/>
      </p:ext>
    </p:extLst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27623681"/>
      </p:ext>
    </p:extLst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82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5" tIns="60922" rIns="121845" bIns="60922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43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5" tIns="60922" rIns="121845" bIns="60922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85" y="6277859"/>
            <a:ext cx="3945465" cy="307760"/>
          </a:xfrm>
          <a:prstGeom prst="rect">
            <a:avLst/>
          </a:prstGeom>
          <a:noFill/>
        </p:spPr>
        <p:txBody>
          <a:bodyPr wrap="square" lIns="121845" tIns="60922" rIns="121845" bIns="60922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ea typeface="ヒラギノ角ゴ Pro W3" pitchFamily="124" charset="-128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81" y="6224161"/>
            <a:ext cx="497855" cy="369312"/>
          </a:xfrm>
          <a:prstGeom prst="rect">
            <a:avLst/>
          </a:prstGeom>
        </p:spPr>
        <p:txBody>
          <a:bodyPr wrap="none" lIns="121845" tIns="60922" rIns="121845" bIns="60922">
            <a:spAutoFit/>
          </a:bodyPr>
          <a:lstStyle/>
          <a:p>
            <a:pPr algn="ctr" defTabSz="60915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15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21379462"/>
      </p:ext>
    </p:extLst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7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90" y="6436507"/>
            <a:ext cx="3945465" cy="492439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905" y="6375449"/>
            <a:ext cx="545977" cy="415495"/>
          </a:xfrm>
          <a:prstGeom prst="rect">
            <a:avLst/>
          </a:prstGeom>
        </p:spPr>
        <p:txBody>
          <a:bodyPr wrap="none" lIns="121861" tIns="60930" rIns="121861" bIns="60930">
            <a:spAutoFit/>
          </a:bodyPr>
          <a:lstStyle/>
          <a:p>
            <a:pPr algn="ctr" defTabSz="60925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25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717573225"/>
      </p:ext>
    </p:extLst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26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3901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37" marR="0" indent="-17295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3901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390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60719516"/>
      </p:ext>
    </p:extLst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69" y="1151410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3901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37" marR="0" indent="-17295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3901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09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3901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69686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59300932"/>
      </p:ext>
    </p:extLst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77" tIns="60938" rIns="121877" bIns="60938" numCol="1" rtlCol="0" anchor="ctr" anchorCtr="0" compatLnSpc="1">
            <a:prstTxWarp prst="textNoShape">
              <a:avLst/>
            </a:prstTxWarp>
          </a:bodyPr>
          <a:lstStyle/>
          <a:p>
            <a:pPr algn="ctr" defTabSz="1218720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21" y="6273800"/>
            <a:ext cx="5518001" cy="307776"/>
          </a:xfrm>
          <a:prstGeom prst="rect">
            <a:avLst/>
          </a:prstGeom>
          <a:noFill/>
        </p:spPr>
        <p:txBody>
          <a:bodyPr wrap="square" lIns="121877" tIns="60938" rIns="121877" bIns="60938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21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33841597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480965423"/>
      </p:ext>
    </p:extLst>
  </p:cSld>
  <p:clrMapOvr>
    <a:masterClrMapping/>
  </p:clrMapOvr>
</p:sldLayout>
</file>

<file path=ppt/slideLayouts/slideLayout6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60624903"/>
      </p:ext>
    </p:extLst>
  </p:cSld>
  <p:clrMapOvr>
    <a:masterClrMapping/>
  </p:clrMapOvr>
</p:sldLayout>
</file>

<file path=ppt/slideLayouts/slideLayout6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71843353"/>
      </p:ext>
    </p:extLst>
  </p:cSld>
  <p:clrMapOvr>
    <a:masterClrMapping/>
  </p:clrMapOvr>
</p:sldLayout>
</file>

<file path=ppt/slideLayouts/slideLayout6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7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35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77" y="6277859"/>
            <a:ext cx="3945465" cy="307760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72" y="6224161"/>
            <a:ext cx="497855" cy="369312"/>
          </a:xfrm>
          <a:prstGeom prst="rect">
            <a:avLst/>
          </a:prstGeom>
        </p:spPr>
        <p:txBody>
          <a:bodyPr wrap="none" lIns="121861" tIns="60930" rIns="121861" bIns="60930">
            <a:spAutoFit/>
          </a:bodyPr>
          <a:lstStyle/>
          <a:p>
            <a:pPr algn="ctr" defTabSz="60925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25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2536994036"/>
      </p:ext>
    </p:extLst>
  </p:cSld>
  <p:clrMapOvr>
    <a:masterClrMapping/>
  </p:clrMapOvr>
</p:sldLayout>
</file>

<file path=ppt/slideLayouts/slideLayout6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6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82" y="6436499"/>
            <a:ext cx="3945465" cy="492439"/>
          </a:xfrm>
          <a:prstGeom prst="rect">
            <a:avLst/>
          </a:prstGeom>
          <a:noFill/>
        </p:spPr>
        <p:txBody>
          <a:bodyPr wrap="square" lIns="121877" tIns="60938" rIns="121877" bIns="60938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97" y="6375441"/>
            <a:ext cx="545977" cy="415495"/>
          </a:xfrm>
          <a:prstGeom prst="rect">
            <a:avLst/>
          </a:prstGeom>
        </p:spPr>
        <p:txBody>
          <a:bodyPr wrap="none" lIns="121877" tIns="60938" rIns="121877" bIns="60938">
            <a:spAutoFit/>
          </a:bodyPr>
          <a:lstStyle/>
          <a:p>
            <a:pPr algn="ctr" defTabSz="60934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34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1102774467"/>
      </p:ext>
    </p:extLst>
  </p:cSld>
  <p:clrMapOvr>
    <a:masterClrMapping/>
  </p:clrMapOvr>
</p:sldLayout>
</file>

<file path=ppt/slideLayouts/slideLayout6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18"/>
            <a:ext cx="11106912" cy="1211871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4037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61" marR="0" indent="-172974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44"/>
            <a:ext cx="11106912" cy="353943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3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403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05516"/>
            <a:ext cx="11106912" cy="37394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700"/>
            </a:lvl1pPr>
          </a:lstStyle>
          <a:p>
            <a:pPr marL="0" marR="0" lvl="0" indent="0" algn="l" defTabSz="91403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40870024"/>
      </p:ext>
    </p:extLst>
  </p:cSld>
  <p:clrMapOvr>
    <a:masterClrMapping/>
  </p:clrMapOvr>
</p:sldLayout>
</file>

<file path=ppt/slideLayouts/slideLayout67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48661" y="1151402"/>
            <a:ext cx="11101495" cy="5135119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>
            <a:lvl1pPr marL="0" marR="0" indent="0" algn="l" defTabSz="914037" rtl="0" eaLnBrk="1" fontAlgn="base" latinLnBrk="0" hangingPunct="1">
              <a:lnSpc>
                <a:spcPct val="100000"/>
              </a:lnSpc>
              <a:spcBef>
                <a:spcPts val="22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1pPr>
            <a:lvl2pPr marL="174561" marR="0" indent="-172974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5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2pPr>
            <a:lvl3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3pPr>
            <a:lvl4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4pPr>
            <a:lvl5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calibri body"/>
                <a:ea typeface="+mn-ea"/>
                <a:cs typeface="Arial" pitchFamily="34" charset="0"/>
              </a:defRPr>
            </a:lvl5pPr>
            <a:lvl6pPr marR="0" algn="l" defTabSz="91403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9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7" name="Title Placeholder 10"/>
          <p:cNvSpPr>
            <a:spLocks noGrp="1"/>
          </p:cNvSpPr>
          <p:nvPr>
            <p:ph type="title"/>
          </p:nvPr>
        </p:nvSpPr>
        <p:spPr bwMode="gray">
          <a:xfrm>
            <a:off x="552451" y="450301"/>
            <a:ext cx="11106912" cy="461665"/>
          </a:xfrm>
          <a:prstGeom prst="rect">
            <a:avLst/>
          </a:prstGeom>
        </p:spPr>
        <p:txBody>
          <a:bodyPr lIns="0" tIns="0" rIns="0" bIns="0">
            <a:spAutoFit/>
          </a:bodyPr>
          <a:lstStyle/>
          <a:p>
            <a:pPr marL="0" marR="0" lvl="0" indent="0" algn="l" defTabSz="91403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07958871"/>
      </p:ext>
    </p:extLst>
  </p:cSld>
  <p:clrMapOvr>
    <a:masterClrMapping/>
  </p:clrMapOvr>
</p:sldLayout>
</file>

<file path=ppt/slideLayouts/slideLayout6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Pr>
        <a:blipFill dpi="0"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067" r="1385" b="26659"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3" y="1744135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893" tIns="60946" rIns="121893" bIns="60946" numCol="1" rtlCol="0" anchor="ctr" anchorCtr="0" compatLnSpc="1">
            <a:prstTxWarp prst="textNoShape">
              <a:avLst/>
            </a:prstTxWarp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IN" dirty="0">
              <a:solidFill>
                <a:srgbClr val="7C7C7C"/>
              </a:solidFill>
              <a:latin typeface="calibri body"/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671746" y="6273800"/>
            <a:ext cx="5518001" cy="307776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FFFFFF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13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61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  <p:sp>
        <p:nvSpPr>
          <p:cNvPr id="8" name="TextBox 7"/>
          <p:cNvSpPr txBox="1"/>
          <p:nvPr userDrawn="1"/>
        </p:nvSpPr>
        <p:spPr>
          <a:xfrm>
            <a:off x="474146" y="6273800"/>
            <a:ext cx="5518001" cy="307776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FFFFFF"/>
                </a:solidFill>
                <a:latin typeface="Calibri Light"/>
                <a:cs typeface="Calibri Light"/>
              </a:rPr>
              <a:t>www.LnTInfotech.com</a:t>
            </a:r>
          </a:p>
        </p:txBody>
      </p:sp>
    </p:spTree>
    <p:extLst>
      <p:ext uri="{BB962C8B-B14F-4D97-AF65-F5344CB8AC3E}">
        <p14:creationId xmlns:p14="http://schemas.microsoft.com/office/powerpoint/2010/main" val="3111014442"/>
      </p:ext>
    </p:extLst>
  </p:cSld>
  <p:clrMapOvr>
    <a:masterClrMapping/>
  </p:clrMapOvr>
</p:sldLayout>
</file>

<file path=ppt/slideLayouts/slideLayout6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1pPr marL="311071" indent="-311071">
              <a:buFont typeface="Wingdings" pitchFamily="2" charset="2"/>
              <a:buChar char="§"/>
              <a:defRPr>
                <a:solidFill>
                  <a:schemeClr val="tx1">
                    <a:lumMod val="75000"/>
                  </a:schemeClr>
                </a:solidFill>
              </a:defRPr>
            </a:lvl1pPr>
            <a:lvl2pPr marL="609443" indent="-279333">
              <a:buFont typeface="Arial" pitchFamily="34" charset="0"/>
              <a:buChar char="–"/>
              <a:defRPr>
                <a:solidFill>
                  <a:schemeClr val="tx1">
                    <a:lumMod val="75000"/>
                  </a:schemeClr>
                </a:solidFill>
              </a:defRPr>
            </a:lvl2pPr>
            <a:lvl3pPr marL="920524" indent="-311071">
              <a:tabLst/>
              <a:defRPr>
                <a:solidFill>
                  <a:schemeClr val="tx1">
                    <a:lumMod val="75000"/>
                  </a:schemeClr>
                </a:solidFill>
              </a:defRPr>
            </a:lvl3pPr>
            <a:lvl4pPr marL="1218900" indent="-298371">
              <a:buFont typeface="Trebuchet MS" pitchFamily="34" charset="0"/>
              <a:buChar char="-"/>
              <a:defRPr>
                <a:solidFill>
                  <a:schemeClr val="tx1">
                    <a:lumMod val="75000"/>
                  </a:schemeClr>
                </a:solidFill>
              </a:defRPr>
            </a:lvl4pPr>
            <a:lvl5pPr marL="1529970" indent="-298371">
              <a:buFont typeface="Calibri Light" pitchFamily="34" charset="0"/>
              <a:buChar char="»"/>
              <a:defRPr>
                <a:solidFill>
                  <a:schemeClr val="tx1">
                    <a:lumMod val="75000"/>
                  </a:schemeClr>
                </a:solidFill>
              </a:defRPr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7421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28024598"/>
      </p:ext>
    </p:extLst>
  </p:cSld>
  <p:clrMapOvr>
    <a:masterClrMapping/>
  </p:clrMapOvr>
</p:sldLayout>
</file>

<file path=ppt/slideLayouts/slideLayout7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2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9892357"/>
      </p:ext>
    </p:extLst>
  </p:cSld>
  <p:clrMapOvr>
    <a:masterClrMapping/>
  </p:clrMapOvr>
</p:sldLayout>
</file>

<file path=ppt/slideLayouts/slideLayout7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84442096"/>
      </p:ext>
    </p:extLst>
  </p:cSld>
  <p:clrMapOvr>
    <a:masterClrMapping/>
  </p:clrMapOvr>
</p:sldLayout>
</file>

<file path=ppt/slideLayouts/slideLayout7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04856104"/>
      </p:ext>
    </p:extLst>
  </p:cSld>
  <p:clrMapOvr>
    <a:masterClrMapping/>
  </p:clrMapOvr>
</p:sldLayout>
</file>

<file path=ppt/slideLayouts/slideLayout7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4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5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74" y="6436491"/>
            <a:ext cx="3945465" cy="492439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89" y="6375433"/>
            <a:ext cx="545977" cy="415495"/>
          </a:xfrm>
          <a:prstGeom prst="rect">
            <a:avLst/>
          </a:prstGeom>
        </p:spPr>
        <p:txBody>
          <a:bodyPr wrap="none" lIns="121893" tIns="60946" rIns="121893" bIns="60946">
            <a:spAutoFit/>
          </a:bodyPr>
          <a:lstStyle/>
          <a:p>
            <a:pPr algn="ctr" defTabSz="60944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44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3988920517"/>
      </p:ext>
    </p:extLst>
  </p:cSld>
  <p:clrMapOvr>
    <a:masterClrMapping/>
  </p:clrMapOvr>
</p:sldLayout>
</file>

<file path=ppt/slideLayouts/slideLayout7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51405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5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74" y="6436491"/>
            <a:ext cx="3945465" cy="492439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89" y="6375433"/>
            <a:ext cx="545977" cy="415495"/>
          </a:xfrm>
          <a:prstGeom prst="rect">
            <a:avLst/>
          </a:prstGeom>
        </p:spPr>
        <p:txBody>
          <a:bodyPr wrap="none" lIns="121893" tIns="60946" rIns="121893" bIns="60946">
            <a:spAutoFit/>
          </a:bodyPr>
          <a:lstStyle/>
          <a:p>
            <a:pPr algn="ctr" defTabSz="60944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44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9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2810174414"/>
      </p:ext>
    </p:extLst>
  </p:cSld>
  <p:clrMapOvr>
    <a:masterClrMapping/>
  </p:clrMapOvr>
</p:sldLayout>
</file>

<file path=ppt/slideLayouts/slideLayout7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Slide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3" descr="C:\Users\295543\Desktop\GettyImages-532100863.jpg"/>
          <p:cNvPicPr>
            <a:picLocks noChangeAspect="1" noChangeArrowheads="1"/>
          </p:cNvPicPr>
          <p:nvPr userDrawn="1"/>
        </p:nvPicPr>
        <p:blipFill rotWithShape="1">
          <a:blip r:embed="rId2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 bwMode="auto">
          <a:xfrm flipH="1">
            <a:off x="-1" y="0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Rectangle 2"/>
          <p:cNvSpPr/>
          <p:nvPr userDrawn="1"/>
        </p:nvSpPr>
        <p:spPr bwMode="auto">
          <a:xfrm>
            <a:off x="-10895" y="1744134"/>
            <a:ext cx="8707073" cy="2912532"/>
          </a:xfrm>
          <a:custGeom>
            <a:avLst/>
            <a:gdLst>
              <a:gd name="connsiteX0" fmla="*/ 0 w 6530305"/>
              <a:gd name="connsiteY0" fmla="*/ 0 h 2184399"/>
              <a:gd name="connsiteX1" fmla="*/ 653030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  <a:gd name="connsiteX0" fmla="*/ 0 w 6530305"/>
              <a:gd name="connsiteY0" fmla="*/ 0 h 2184399"/>
              <a:gd name="connsiteX1" fmla="*/ 5849585 w 6530305"/>
              <a:gd name="connsiteY1" fmla="*/ 0 h 2184399"/>
              <a:gd name="connsiteX2" fmla="*/ 6530305 w 6530305"/>
              <a:gd name="connsiteY2" fmla="*/ 2184399 h 2184399"/>
              <a:gd name="connsiteX3" fmla="*/ 0 w 6530305"/>
              <a:gd name="connsiteY3" fmla="*/ 2184399 h 2184399"/>
              <a:gd name="connsiteX4" fmla="*/ 0 w 6530305"/>
              <a:gd name="connsiteY4" fmla="*/ 0 h 218439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530305" h="2184399">
                <a:moveTo>
                  <a:pt x="0" y="0"/>
                </a:moveTo>
                <a:lnTo>
                  <a:pt x="5849585" y="0"/>
                </a:lnTo>
                <a:lnTo>
                  <a:pt x="6530305" y="2184399"/>
                </a:lnTo>
                <a:lnTo>
                  <a:pt x="0" y="2184399"/>
                </a:lnTo>
                <a:lnTo>
                  <a:pt x="0" y="0"/>
                </a:lnTo>
                <a:close/>
              </a:path>
            </a:pathLst>
          </a:custGeom>
          <a:solidFill>
            <a:srgbClr val="124079">
              <a:alpha val="86000"/>
            </a:srgbClr>
          </a:solidFill>
          <a:ln w="6350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  <a:extLst/>
        </p:spPr>
        <p:txBody>
          <a:bodyPr vert="horz" wrap="none" lIns="121917" tIns="60958" rIns="121917" bIns="60958" numCol="1" rtlCol="0" anchor="ctr" anchorCtr="0" compatLnSpc="1">
            <a:prstTxWarp prst="textNoShape">
              <a:avLst/>
            </a:prstTxWarp>
          </a:bodyPr>
          <a:lstStyle/>
          <a:p>
            <a:pPr algn="ctr" defTabSz="1219170" fontAlgn="base">
              <a:spcBef>
                <a:spcPct val="0"/>
              </a:spcBef>
              <a:spcAft>
                <a:spcPct val="0"/>
              </a:spcAft>
            </a:pPr>
            <a:endParaRPr lang="en-IN">
              <a:solidFill>
                <a:srgbClr val="7C7C7C"/>
              </a:solidFill>
              <a:ea typeface="+mj-ea"/>
            </a:endParaRPr>
          </a:p>
        </p:txBody>
      </p:sp>
      <p:sp>
        <p:nvSpPr>
          <p:cNvPr id="21" name="TextBox 20"/>
          <p:cNvSpPr txBox="1"/>
          <p:nvPr userDrawn="1"/>
        </p:nvSpPr>
        <p:spPr>
          <a:xfrm>
            <a:off x="6807201" y="6273800"/>
            <a:ext cx="5518001" cy="307776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</a:t>
            </a:r>
            <a:r>
              <a:rPr lang="en-US" sz="1200" err="1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Infotech</a:t>
            </a:r>
            <a:r>
              <a:rPr lang="en-US" sz="1200">
                <a:solidFill>
                  <a:srgbClr val="FFFFFF"/>
                </a:solidFill>
                <a:latin typeface="Calibri Light"/>
                <a:ea typeface="ヒラギノ角ゴ Pro W3" pitchFamily="124" charset="-128"/>
                <a:cs typeface="Calibri Light"/>
              </a:rPr>
              <a:t> Ltd. Privileged and Confidential</a:t>
            </a:r>
          </a:p>
        </p:txBody>
      </p:sp>
      <p:pic>
        <p:nvPicPr>
          <p:cNvPr id="22" name="Picture 21" descr="LNT InfotechWhite.ai"/>
          <p:cNvPicPr>
            <a:picLocks noChangeAspect="1"/>
          </p:cNvPicPr>
          <p:nvPr userDrawn="1"/>
        </p:nvPicPr>
        <p:blipFill>
          <a:blip r:embed="rId3" cstate="email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55201" y="76200"/>
            <a:ext cx="1739529" cy="994016"/>
          </a:xfrm>
          <a:prstGeom prst="rect">
            <a:avLst/>
          </a:prstGeom>
        </p:spPr>
      </p:pic>
      <p:sp>
        <p:nvSpPr>
          <p:cNvPr id="10" name="Rectangle 84"/>
          <p:cNvSpPr>
            <a:spLocks noGrp="1" noChangeArrowheads="1"/>
          </p:cNvSpPr>
          <p:nvPr>
            <p:ph type="subTitle" idx="1" hasCustomPrompt="1"/>
          </p:nvPr>
        </p:nvSpPr>
        <p:spPr>
          <a:xfrm>
            <a:off x="481080" y="3679259"/>
            <a:ext cx="7408984" cy="295275"/>
          </a:xfrm>
          <a:ln>
            <a:noFill/>
          </a:ln>
        </p:spPr>
        <p:txBody>
          <a:bodyPr anchor="ctr" anchorCtr="0"/>
          <a:lstStyle>
            <a:lvl1pPr marL="0" indent="0">
              <a:buFont typeface="Symbol" pitchFamily="18" charset="2"/>
              <a:buNone/>
              <a:defRPr sz="1900" b="0" i="0">
                <a:solidFill>
                  <a:srgbClr val="FFFFFF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Subtitle Style</a:t>
            </a:r>
          </a:p>
        </p:txBody>
      </p:sp>
      <p:sp>
        <p:nvSpPr>
          <p:cNvPr id="11" name="Rectangle 83"/>
          <p:cNvSpPr>
            <a:spLocks noGrp="1" noChangeArrowheads="1"/>
          </p:cNvSpPr>
          <p:nvPr>
            <p:ph type="ctrTitle" hasCustomPrompt="1"/>
          </p:nvPr>
        </p:nvSpPr>
        <p:spPr>
          <a:xfrm>
            <a:off x="509303" y="2616200"/>
            <a:ext cx="7408984" cy="553997"/>
          </a:xfrm>
          <a:noFill/>
          <a:ln w="9525">
            <a:noFill/>
            <a:miter lim="800000"/>
            <a:headEnd/>
            <a:tailEnd/>
          </a:ln>
          <a:extLst/>
        </p:spPr>
        <p:txBody>
          <a:bodyPr anchor="b"/>
          <a:lstStyle>
            <a:lvl1pPr>
              <a:defRPr sz="3600" b="0" i="0">
                <a:solidFill>
                  <a:schemeClr val="bg1"/>
                </a:solidFill>
                <a:latin typeface="Calibri Light"/>
                <a:cs typeface="Calibri Light"/>
              </a:defRPr>
            </a:lvl1pPr>
          </a:lstStyle>
          <a:p>
            <a:pPr lvl="0"/>
            <a:r>
              <a:rPr lang="en-US" noProof="0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89915125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7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noFill/>
          <a:ln>
            <a:noFill/>
          </a:ln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287765959"/>
      </p:ext>
    </p:extLst>
  </p:cSld>
  <p:clrMapOvr>
    <a:masterClrMapping/>
  </p:clrMapOvr>
</p:sldLayout>
</file>

<file path=ppt/slideLayouts/slideLayout7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87570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83570" y="1295400"/>
            <a:ext cx="5720861" cy="4876800"/>
          </a:xfrm>
        </p:spPr>
        <p:txBody>
          <a:bodyPr/>
          <a:lstStyle>
            <a:lvl1pPr>
              <a:defRPr sz="1900"/>
            </a:lvl1pPr>
            <a:lvl2pPr>
              <a:defRPr sz="1900"/>
            </a:lvl2pPr>
            <a:lvl3pPr>
              <a:defRPr sz="1900"/>
            </a:lvl3pPr>
            <a:lvl4pPr>
              <a:defRPr sz="1900"/>
            </a:lvl4pPr>
            <a:lvl5pPr>
              <a:defRPr sz="19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3717398704"/>
      </p:ext>
    </p:extLst>
  </p:cSld>
  <p:clrMapOvr>
    <a:masterClrMapping/>
  </p:clrMapOvr>
</p:sldLayout>
</file>

<file path=ppt/slideLayouts/slideLayout7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2145314"/>
      </p:ext>
    </p:extLst>
  </p:cSld>
  <p:clrMapOvr>
    <a:masterClrMapping/>
  </p:clrMapOvr>
</p:sldLayout>
</file>

<file path=ppt/slideLayouts/slideLayout7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>
  <p:cSld name="Blank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 userDrawn="1"/>
        </p:nvSpPr>
        <p:spPr>
          <a:xfrm>
            <a:off x="-16788" y="59625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01" tIns="60950" rIns="121901" bIns="60950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10697917" y="6371215"/>
            <a:ext cx="1487424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01" tIns="60950" rIns="121901" bIns="60950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</a:endParaRPr>
          </a:p>
        </p:txBody>
      </p:sp>
      <p:sp>
        <p:nvSpPr>
          <p:cNvPr id="14" name="TextBox 13"/>
          <p:cNvSpPr txBox="1"/>
          <p:nvPr userDrawn="1"/>
        </p:nvSpPr>
        <p:spPr>
          <a:xfrm>
            <a:off x="626557" y="6277859"/>
            <a:ext cx="3945465" cy="307760"/>
          </a:xfrm>
          <a:prstGeom prst="rect">
            <a:avLst/>
          </a:prstGeom>
          <a:noFill/>
        </p:spPr>
        <p:txBody>
          <a:bodyPr wrap="square" lIns="121901" tIns="60950" rIns="121901" bIns="60950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"/>
                <a:ea typeface="ヒラギノ角ゴ Pro W3" pitchFamily="124" charset="-128"/>
                <a:cs typeface="Calibri"/>
              </a:rPr>
              <a:t>©Larsen &amp; Toubro Infotech Ltd. Privileged and Confidential</a:t>
            </a:r>
          </a:p>
        </p:txBody>
      </p:sp>
      <p:pic>
        <p:nvPicPr>
          <p:cNvPr id="15" name="Picture 14" descr="LNT Infotech_K.png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40800" y="6190439"/>
            <a:ext cx="1566333" cy="422476"/>
          </a:xfrm>
          <a:prstGeom prst="rect">
            <a:avLst/>
          </a:prstGeom>
        </p:spPr>
      </p:pic>
      <p:sp>
        <p:nvSpPr>
          <p:cNvPr id="18" name="Rectangle 17"/>
          <p:cNvSpPr/>
          <p:nvPr userDrawn="1"/>
        </p:nvSpPr>
        <p:spPr>
          <a:xfrm>
            <a:off x="154953" y="6224161"/>
            <a:ext cx="497855" cy="369312"/>
          </a:xfrm>
          <a:prstGeom prst="rect">
            <a:avLst/>
          </a:prstGeom>
        </p:spPr>
        <p:txBody>
          <a:bodyPr wrap="none" lIns="121901" tIns="60950" rIns="121901" bIns="60950">
            <a:spAutoFit/>
          </a:bodyPr>
          <a:lstStyle/>
          <a:p>
            <a:pPr algn="ctr" defTabSz="60949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600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49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3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</p:spTree>
    <p:extLst>
      <p:ext uri="{BB962C8B-B14F-4D97-AF65-F5344CB8AC3E}">
        <p14:creationId xmlns:p14="http://schemas.microsoft.com/office/powerpoint/2010/main" val="11462113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3" y="273049"/>
            <a:ext cx="4011084" cy="1162051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6733" y="273100"/>
            <a:ext cx="6815667" cy="5853113"/>
          </a:xfrm>
        </p:spPr>
        <p:txBody>
          <a:bodyPr/>
          <a:lstStyle>
            <a:lvl1pPr>
              <a:defRPr sz="4300"/>
            </a:lvl1pPr>
            <a:lvl2pPr>
              <a:defRPr sz="3700"/>
            </a:lvl2pPr>
            <a:lvl3pPr>
              <a:defRPr sz="3200"/>
            </a:lvl3pPr>
            <a:lvl4pPr>
              <a:defRPr sz="2700"/>
            </a:lvl4pPr>
            <a:lvl5pPr>
              <a:defRPr sz="2700"/>
            </a:lvl5pPr>
            <a:lvl6pPr>
              <a:defRPr sz="2700"/>
            </a:lvl6pPr>
            <a:lvl7pPr>
              <a:defRPr sz="2700"/>
            </a:lvl7pPr>
            <a:lvl8pPr>
              <a:defRPr sz="2700"/>
            </a:lvl8pPr>
            <a:lvl9pPr>
              <a:defRPr sz="27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3" y="1435104"/>
            <a:ext cx="4011084" cy="4691063"/>
          </a:xfrm>
        </p:spPr>
        <p:txBody>
          <a:bodyPr/>
          <a:lstStyle>
            <a:lvl1pPr marL="0" indent="0">
              <a:buNone/>
              <a:defRPr sz="1900"/>
            </a:lvl1pPr>
            <a:lvl2pPr marL="609011" indent="0">
              <a:buNone/>
              <a:defRPr sz="1600"/>
            </a:lvl2pPr>
            <a:lvl3pPr marL="1218090" indent="0">
              <a:buNone/>
              <a:defRPr sz="1300"/>
            </a:lvl3pPr>
            <a:lvl4pPr marL="1827122" indent="0">
              <a:buNone/>
              <a:defRPr sz="1200"/>
            </a:lvl4pPr>
            <a:lvl5pPr marL="2436178" indent="0">
              <a:buNone/>
              <a:defRPr sz="1200"/>
            </a:lvl5pPr>
            <a:lvl6pPr marL="3045188" indent="0">
              <a:buNone/>
              <a:defRPr sz="1200"/>
            </a:lvl6pPr>
            <a:lvl7pPr marL="3654199" indent="0">
              <a:buNone/>
              <a:defRPr sz="1200"/>
            </a:lvl7pPr>
            <a:lvl8pPr marL="4263253" indent="0">
              <a:buNone/>
              <a:defRPr sz="1200"/>
            </a:lvl8pPr>
            <a:lvl9pPr marL="4872292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33031075"/>
      </p:ext>
    </p:extLst>
  </p:cSld>
  <p:clrMapOvr>
    <a:masterClrMapping/>
  </p:clrMapOvr>
</p:sldLayout>
</file>

<file path=ppt/slideLayouts/slideLayout80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87391" y="314372"/>
            <a:ext cx="10699044" cy="446276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defRPr sz="2900"/>
            </a:lvl1pPr>
          </a:lstStyle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8" name="Rectangle 7"/>
          <p:cNvSpPr/>
          <p:nvPr userDrawn="1"/>
        </p:nvSpPr>
        <p:spPr>
          <a:xfrm>
            <a:off x="-16788" y="51194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</a:endParaRPr>
          </a:p>
        </p:txBody>
      </p:sp>
      <p:sp>
        <p:nvSpPr>
          <p:cNvPr id="9" name="TextBox 8"/>
          <p:cNvSpPr txBox="1"/>
          <p:nvPr userDrawn="1"/>
        </p:nvSpPr>
        <p:spPr>
          <a:xfrm>
            <a:off x="691662" y="6436480"/>
            <a:ext cx="3945465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11" name="Rectangle 10"/>
          <p:cNvSpPr/>
          <p:nvPr userDrawn="1"/>
        </p:nvSpPr>
        <p:spPr>
          <a:xfrm>
            <a:off x="130877" y="6375422"/>
            <a:ext cx="545977" cy="415494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58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400" dirty="0">
              <a:solidFill>
                <a:srgbClr val="7C7C7C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3" name="Rectangle 12"/>
          <p:cNvSpPr/>
          <p:nvPr userDrawn="1"/>
        </p:nvSpPr>
        <p:spPr>
          <a:xfrm>
            <a:off x="0" y="771448"/>
            <a:ext cx="12192000" cy="5510819"/>
          </a:xfrm>
          <a:prstGeom prst="rect">
            <a:avLst/>
          </a:prstGeom>
          <a:solidFill>
            <a:srgbClr val="F7F7F7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IN" sz="1600" dirty="0">
              <a:solidFill>
                <a:srgbClr val="FEFDFD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08079822"/>
      </p:ext>
    </p:extLst>
  </p:cSld>
  <p:clrMapOvr>
    <a:masterClrMapping/>
  </p:clrMapOvr>
</p:sldLayout>
</file>

<file path=ppt/slideLayouts/slideLayout8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Content Placeholder 20"/>
          <p:cNvSpPr>
            <a:spLocks noGrp="1"/>
          </p:cNvSpPr>
          <p:nvPr>
            <p:ph sz="quarter" idx="12"/>
          </p:nvPr>
        </p:nvSpPr>
        <p:spPr bwMode="gray">
          <a:xfrm>
            <a:off x="511812" y="1371600"/>
            <a:ext cx="11106912" cy="1190069"/>
          </a:xfrm>
          <a:prstGeom prst="rect">
            <a:avLst/>
          </a:prstGeom>
        </p:spPr>
        <p:txBody>
          <a:bodyPr vert="horz" lIns="0" tIns="0" rIns="0" bIns="0" rtlCol="0">
            <a:spAutoFit/>
          </a:bodyPr>
          <a:lstStyle>
            <a:lvl1pPr marL="0" marR="0" indent="0" algn="l" defTabSz="914377" rtl="0" eaLnBrk="1" fontAlgn="base" latinLnBrk="0" hangingPunct="1">
              <a:lnSpc>
                <a:spcPct val="100000"/>
              </a:lnSpc>
              <a:spcBef>
                <a:spcPts val="1800"/>
              </a:spcBef>
              <a:spcAft>
                <a:spcPct val="0"/>
              </a:spcAft>
              <a:buClrTx/>
              <a:buSzTx/>
              <a:buFont typeface="Arial" pitchFamily="34" charset="0"/>
              <a:buNone/>
              <a:tabLst/>
              <a:defRPr kumimoji="0" lang="en-US" sz="14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1pPr>
            <a:lvl2pPr marL="174621" marR="0" indent="-173034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4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2pPr>
            <a:lvl3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Arial" pitchFamily="34" charset="0"/>
                <a:ea typeface="+mn-ea"/>
                <a:cs typeface="Arial" pitchFamily="34" charset="0"/>
              </a:defRPr>
            </a:lvl3pPr>
            <a:lvl4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4pPr>
            <a:lvl5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2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5pPr>
            <a:lvl6pPr marR="0" algn="l" defTabSz="914377" rtl="0" eaLnBrk="1" fontAlgn="base" latinLnBrk="0" hangingPunct="1">
              <a:lnSpc>
                <a:spcPct val="100000"/>
              </a:lnSpc>
              <a:spcAft>
                <a:spcPct val="0"/>
              </a:spcAft>
              <a:buFont typeface="Arial" pitchFamily="34" charset="0"/>
              <a:tabLst/>
              <a:defRPr kumimoji="0" lang="en-US" sz="1800" b="0" i="0" u="none" strike="noStrike" kern="1200" cap="none" normalizeH="0" baseline="0" dirty="0" smtClean="0">
                <a:ln>
                  <a:noFill/>
                </a:ln>
                <a:solidFill>
                  <a:schemeClr val="tx2"/>
                </a:solidFill>
                <a:effectLst/>
                <a:latin typeface="+mn-lt"/>
                <a:ea typeface="+mn-ea"/>
                <a:cs typeface="Arial" pitchFamily="34" charset="0"/>
              </a:defRPr>
            </a:lvl6pPr>
          </a:lstStyle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9" name="Text Placeholder 18"/>
          <p:cNvSpPr>
            <a:spLocks noGrp="1"/>
          </p:cNvSpPr>
          <p:nvPr>
            <p:ph type="body" sz="quarter" idx="13"/>
          </p:nvPr>
        </p:nvSpPr>
        <p:spPr bwMode="gray">
          <a:xfrm>
            <a:off x="511812" y="824435"/>
            <a:ext cx="11106912" cy="338555"/>
          </a:xfrm>
          <a:prstGeom prst="rect">
            <a:avLst/>
          </a:prstGeom>
          <a:noFill/>
          <a:ln w="9525" algn="ctr">
            <a:noFill/>
            <a:miter lim="800000"/>
            <a:headEnd/>
            <a:tailEnd/>
          </a:ln>
          <a:effectLst/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>
            <a:lvl1pPr>
              <a:lnSpc>
                <a:spcPts val="2400"/>
              </a:lnSpc>
              <a:defRPr kumimoji="0" lang="en-US" sz="2200" b="0" i="0" u="none" strike="noStrike" kern="1200" cap="none" spc="0" normalizeH="0" baseline="0" noProof="0" dirty="0" smtClean="0">
                <a:ln>
                  <a:noFill/>
                </a:ln>
                <a:solidFill>
                  <a:schemeClr val="accent4"/>
                </a:solidFill>
                <a:effectLst/>
                <a:uLnTx/>
                <a:uFillTx/>
                <a:latin typeface="Times New Roman" pitchFamily="18" charset="0"/>
                <a:ea typeface="+mn-ea"/>
                <a:cs typeface="Times New Roman" pitchFamily="18" charset="0"/>
              </a:defRPr>
            </a:lvl1pPr>
          </a:lstStyle>
          <a:p>
            <a:pPr marL="0" marR="0" lvl="0" indent="0" algn="l" defTabSz="914377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text styles</a:t>
            </a:r>
          </a:p>
        </p:txBody>
      </p:sp>
      <p:sp>
        <p:nvSpPr>
          <p:cNvPr id="5" name="Title Placeholder 10"/>
          <p:cNvSpPr>
            <a:spLocks noGrp="1"/>
          </p:cNvSpPr>
          <p:nvPr>
            <p:ph type="title"/>
          </p:nvPr>
        </p:nvSpPr>
        <p:spPr bwMode="gray">
          <a:xfrm>
            <a:off x="511812" y="419365"/>
            <a:ext cx="11106912" cy="360099"/>
          </a:xfrm>
          <a:prstGeom prst="rect">
            <a:avLst/>
          </a:prstGeom>
        </p:spPr>
        <p:txBody>
          <a:bodyPr lIns="0" tIns="0" rIns="0" bIns="0" anchor="b" anchorCtr="0">
            <a:spAutoFit/>
          </a:bodyPr>
          <a:lstStyle>
            <a:lvl1pPr>
              <a:lnSpc>
                <a:spcPts val="2800"/>
              </a:lnSpc>
              <a:defRPr sz="2600"/>
            </a:lvl1pPr>
          </a:lstStyle>
          <a:p>
            <a:pPr marL="0" marR="0" lvl="0" indent="0" algn="l" defTabSz="914377" rtl="0" eaLnBrk="0" fontAlgn="base" latinLnBrk="0" hangingPunct="0">
              <a:lnSpc>
                <a:spcPct val="9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367642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389717" y="4800601"/>
            <a:ext cx="7315200" cy="566739"/>
          </a:xfrm>
        </p:spPr>
        <p:txBody>
          <a:bodyPr anchor="b"/>
          <a:lstStyle>
            <a:lvl1pPr algn="l">
              <a:defRPr sz="2700" b="1"/>
            </a:lvl1pPr>
          </a:lstStyle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389717" y="612775"/>
            <a:ext cx="7315200" cy="4114800"/>
          </a:xfrm>
        </p:spPr>
        <p:txBody>
          <a:bodyPr/>
          <a:lstStyle>
            <a:lvl1pPr marL="0" indent="0">
              <a:buNone/>
              <a:defRPr sz="4300"/>
            </a:lvl1pPr>
            <a:lvl2pPr marL="609011" indent="0">
              <a:buNone/>
              <a:defRPr sz="3700"/>
            </a:lvl2pPr>
            <a:lvl3pPr marL="1218090" indent="0">
              <a:buNone/>
              <a:defRPr sz="3200"/>
            </a:lvl3pPr>
            <a:lvl4pPr marL="1827122" indent="0">
              <a:buNone/>
              <a:defRPr sz="2700"/>
            </a:lvl4pPr>
            <a:lvl5pPr marL="2436178" indent="0">
              <a:buNone/>
              <a:defRPr sz="2700"/>
            </a:lvl5pPr>
            <a:lvl6pPr marL="3045188" indent="0">
              <a:buNone/>
              <a:defRPr sz="2700"/>
            </a:lvl6pPr>
            <a:lvl7pPr marL="3654199" indent="0">
              <a:buNone/>
              <a:defRPr sz="2700"/>
            </a:lvl7pPr>
            <a:lvl8pPr marL="4263253" indent="0">
              <a:buNone/>
              <a:defRPr sz="2700"/>
            </a:lvl8pPr>
            <a:lvl9pPr marL="4872292" indent="0">
              <a:buNone/>
              <a:defRPr sz="2700"/>
            </a:lvl9pPr>
          </a:lstStyle>
          <a:p>
            <a:endParaRPr lang="en-IN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389717" y="5367386"/>
            <a:ext cx="7315200" cy="804863"/>
          </a:xfrm>
        </p:spPr>
        <p:txBody>
          <a:bodyPr/>
          <a:lstStyle>
            <a:lvl1pPr marL="0" indent="0">
              <a:buNone/>
              <a:defRPr sz="1900"/>
            </a:lvl1pPr>
            <a:lvl2pPr marL="609011" indent="0">
              <a:buNone/>
              <a:defRPr sz="1600"/>
            </a:lvl2pPr>
            <a:lvl3pPr marL="1218090" indent="0">
              <a:buNone/>
              <a:defRPr sz="1300"/>
            </a:lvl3pPr>
            <a:lvl4pPr marL="1827122" indent="0">
              <a:buNone/>
              <a:defRPr sz="1200"/>
            </a:lvl4pPr>
            <a:lvl5pPr marL="2436178" indent="0">
              <a:buNone/>
              <a:defRPr sz="1200"/>
            </a:lvl5pPr>
            <a:lvl6pPr marL="3045188" indent="0">
              <a:buNone/>
              <a:defRPr sz="1200"/>
            </a:lvl6pPr>
            <a:lvl7pPr marL="3654199" indent="0">
              <a:buNone/>
              <a:defRPr sz="1200"/>
            </a:lvl7pPr>
            <a:lvl8pPr marL="4263253" indent="0">
              <a:buNone/>
              <a:defRPr sz="1200"/>
            </a:lvl8pPr>
            <a:lvl9pPr marL="4872292" indent="0">
              <a:buNone/>
              <a:defRPr sz="12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710779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10.xml.rels><?xml version="1.0" encoding="UTF-8" standalone="yes"?>
<Relationships xmlns="http://schemas.openxmlformats.org/package/2006/relationships"><Relationship Id="rId8" Type="http://schemas.openxmlformats.org/officeDocument/2006/relationships/theme" Target="../theme/theme10.xml"/><Relationship Id="rId3" Type="http://schemas.openxmlformats.org/officeDocument/2006/relationships/slideLayout" Target="../slideLayouts/slideLayout77.xml"/><Relationship Id="rId7" Type="http://schemas.openxmlformats.org/officeDocument/2006/relationships/slideLayout" Target="../slideLayouts/slideLayout81.xml"/><Relationship Id="rId2" Type="http://schemas.openxmlformats.org/officeDocument/2006/relationships/slideLayout" Target="../slideLayouts/slideLayout76.xml"/><Relationship Id="rId1" Type="http://schemas.openxmlformats.org/officeDocument/2006/relationships/slideLayout" Target="../slideLayouts/slideLayout75.xml"/><Relationship Id="rId6" Type="http://schemas.openxmlformats.org/officeDocument/2006/relationships/slideLayout" Target="../slideLayouts/slideLayout80.xml"/><Relationship Id="rId5" Type="http://schemas.openxmlformats.org/officeDocument/2006/relationships/slideLayout" Target="../slideLayouts/slideLayout79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78.xml"/><Relationship Id="rId9" Type="http://schemas.openxmlformats.org/officeDocument/2006/relationships/image" Target="../media/image1.jpe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16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15.xml"/><Relationship Id="rId9" Type="http://schemas.openxmlformats.org/officeDocument/2006/relationships/theme" Target="../theme/theme2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7.xml"/><Relationship Id="rId3" Type="http://schemas.openxmlformats.org/officeDocument/2006/relationships/slideLayout" Target="../slideLayouts/slideLayout22.xml"/><Relationship Id="rId7" Type="http://schemas.openxmlformats.org/officeDocument/2006/relationships/slideLayout" Target="../slideLayouts/slideLayout26.xml"/><Relationship Id="rId2" Type="http://schemas.openxmlformats.org/officeDocument/2006/relationships/slideLayout" Target="../slideLayouts/slideLayout21.xml"/><Relationship Id="rId1" Type="http://schemas.openxmlformats.org/officeDocument/2006/relationships/slideLayout" Target="../slideLayouts/slideLayout20.xml"/><Relationship Id="rId6" Type="http://schemas.openxmlformats.org/officeDocument/2006/relationships/slideLayout" Target="../slideLayouts/slideLayout25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24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23.xml"/><Relationship Id="rId9" Type="http://schemas.openxmlformats.org/officeDocument/2006/relationships/theme" Target="../theme/theme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5.xml"/><Relationship Id="rId3" Type="http://schemas.openxmlformats.org/officeDocument/2006/relationships/slideLayout" Target="../slideLayouts/slideLayout30.xml"/><Relationship Id="rId7" Type="http://schemas.openxmlformats.org/officeDocument/2006/relationships/slideLayout" Target="../slideLayouts/slideLayout34.xml"/><Relationship Id="rId2" Type="http://schemas.openxmlformats.org/officeDocument/2006/relationships/slideLayout" Target="../slideLayouts/slideLayout29.xml"/><Relationship Id="rId1" Type="http://schemas.openxmlformats.org/officeDocument/2006/relationships/slideLayout" Target="../slideLayouts/slideLayout28.xml"/><Relationship Id="rId6" Type="http://schemas.openxmlformats.org/officeDocument/2006/relationships/slideLayout" Target="../slideLayouts/slideLayout33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32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31.xml"/><Relationship Id="rId9" Type="http://schemas.openxmlformats.org/officeDocument/2006/relationships/theme" Target="../theme/theme4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3.xml"/><Relationship Id="rId3" Type="http://schemas.openxmlformats.org/officeDocument/2006/relationships/slideLayout" Target="../slideLayouts/slideLayout38.xml"/><Relationship Id="rId7" Type="http://schemas.openxmlformats.org/officeDocument/2006/relationships/slideLayout" Target="../slideLayouts/slideLayout42.xml"/><Relationship Id="rId2" Type="http://schemas.openxmlformats.org/officeDocument/2006/relationships/slideLayout" Target="../slideLayouts/slideLayout37.xml"/><Relationship Id="rId1" Type="http://schemas.openxmlformats.org/officeDocument/2006/relationships/slideLayout" Target="../slideLayouts/slideLayout36.xml"/><Relationship Id="rId6" Type="http://schemas.openxmlformats.org/officeDocument/2006/relationships/slideLayout" Target="../slideLayouts/slideLayout41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40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39.xml"/><Relationship Id="rId9" Type="http://schemas.openxmlformats.org/officeDocument/2006/relationships/theme" Target="../theme/theme5.xml"/></Relationships>
</file>

<file path=ppt/slideMasters/_rels/slideMaster6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1.xml"/><Relationship Id="rId3" Type="http://schemas.openxmlformats.org/officeDocument/2006/relationships/slideLayout" Target="../slideLayouts/slideLayout46.xml"/><Relationship Id="rId7" Type="http://schemas.openxmlformats.org/officeDocument/2006/relationships/slideLayout" Target="../slideLayouts/slideLayout50.xml"/><Relationship Id="rId2" Type="http://schemas.openxmlformats.org/officeDocument/2006/relationships/slideLayout" Target="../slideLayouts/slideLayout45.xml"/><Relationship Id="rId1" Type="http://schemas.openxmlformats.org/officeDocument/2006/relationships/slideLayout" Target="../slideLayouts/slideLayout44.xml"/><Relationship Id="rId6" Type="http://schemas.openxmlformats.org/officeDocument/2006/relationships/slideLayout" Target="../slideLayouts/slideLayout49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48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47.xml"/><Relationship Id="rId9" Type="http://schemas.openxmlformats.org/officeDocument/2006/relationships/theme" Target="../theme/theme6.xml"/></Relationships>
</file>

<file path=ppt/slideMasters/_rels/slideMaster7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9.xml"/><Relationship Id="rId3" Type="http://schemas.openxmlformats.org/officeDocument/2006/relationships/slideLayout" Target="../slideLayouts/slideLayout54.xml"/><Relationship Id="rId7" Type="http://schemas.openxmlformats.org/officeDocument/2006/relationships/slideLayout" Target="../slideLayouts/slideLayout58.xml"/><Relationship Id="rId2" Type="http://schemas.openxmlformats.org/officeDocument/2006/relationships/slideLayout" Target="../slideLayouts/slideLayout53.xml"/><Relationship Id="rId1" Type="http://schemas.openxmlformats.org/officeDocument/2006/relationships/slideLayout" Target="../slideLayouts/slideLayout52.xml"/><Relationship Id="rId6" Type="http://schemas.openxmlformats.org/officeDocument/2006/relationships/slideLayout" Target="../slideLayouts/slideLayout57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56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55.xml"/><Relationship Id="rId9" Type="http://schemas.openxmlformats.org/officeDocument/2006/relationships/theme" Target="../theme/theme7.xml"/></Relationships>
</file>

<file path=ppt/slideMasters/_rels/slideMaster8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67.xml"/><Relationship Id="rId3" Type="http://schemas.openxmlformats.org/officeDocument/2006/relationships/slideLayout" Target="../slideLayouts/slideLayout62.xml"/><Relationship Id="rId7" Type="http://schemas.openxmlformats.org/officeDocument/2006/relationships/slideLayout" Target="../slideLayouts/slideLayout66.xml"/><Relationship Id="rId2" Type="http://schemas.openxmlformats.org/officeDocument/2006/relationships/slideLayout" Target="../slideLayouts/slideLayout61.xml"/><Relationship Id="rId1" Type="http://schemas.openxmlformats.org/officeDocument/2006/relationships/slideLayout" Target="../slideLayouts/slideLayout60.xml"/><Relationship Id="rId6" Type="http://schemas.openxmlformats.org/officeDocument/2006/relationships/slideLayout" Target="../slideLayouts/slideLayout65.xml"/><Relationship Id="rId11" Type="http://schemas.openxmlformats.org/officeDocument/2006/relationships/image" Target="../media/image2.png"/><Relationship Id="rId5" Type="http://schemas.openxmlformats.org/officeDocument/2006/relationships/slideLayout" Target="../slideLayouts/slideLayout64.xml"/><Relationship Id="rId10" Type="http://schemas.openxmlformats.org/officeDocument/2006/relationships/image" Target="../media/image1.jpeg"/><Relationship Id="rId4" Type="http://schemas.openxmlformats.org/officeDocument/2006/relationships/slideLayout" Target="../slideLayouts/slideLayout63.xml"/><Relationship Id="rId9" Type="http://schemas.openxmlformats.org/officeDocument/2006/relationships/theme" Target="../theme/theme8.xml"/></Relationships>
</file>

<file path=ppt/slideMasters/_rels/slideMaster9.xml.rels><?xml version="1.0" encoding="UTF-8" standalone="yes"?>
<Relationships xmlns="http://schemas.openxmlformats.org/package/2006/relationships"><Relationship Id="rId8" Type="http://schemas.openxmlformats.org/officeDocument/2006/relationships/theme" Target="../theme/theme9.xml"/><Relationship Id="rId3" Type="http://schemas.openxmlformats.org/officeDocument/2006/relationships/slideLayout" Target="../slideLayouts/slideLayout70.xml"/><Relationship Id="rId7" Type="http://schemas.openxmlformats.org/officeDocument/2006/relationships/slideLayout" Target="../slideLayouts/slideLayout74.xml"/><Relationship Id="rId2" Type="http://schemas.openxmlformats.org/officeDocument/2006/relationships/slideLayout" Target="../slideLayouts/slideLayout69.xml"/><Relationship Id="rId1" Type="http://schemas.openxmlformats.org/officeDocument/2006/relationships/slideLayout" Target="../slideLayouts/slideLayout68.xml"/><Relationship Id="rId6" Type="http://schemas.openxmlformats.org/officeDocument/2006/relationships/slideLayout" Target="../slideLayouts/slideLayout73.xml"/><Relationship Id="rId5" Type="http://schemas.openxmlformats.org/officeDocument/2006/relationships/slideLayout" Target="../slideLayouts/slideLayout72.xml"/><Relationship Id="rId10" Type="http://schemas.openxmlformats.org/officeDocument/2006/relationships/image" Target="../media/image2.png"/><Relationship Id="rId4" Type="http://schemas.openxmlformats.org/officeDocument/2006/relationships/slideLayout" Target="../slideLayouts/slideLayout71.xml"/><Relationship Id="rId9" Type="http://schemas.openxmlformats.org/officeDocument/2006/relationships/image" Target="../media/image5.jpe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274639"/>
            <a:ext cx="10972800" cy="1143000"/>
          </a:xfrm>
          <a:prstGeom prst="rect">
            <a:avLst/>
          </a:prstGeom>
        </p:spPr>
        <p:txBody>
          <a:bodyPr vert="horz" lIns="91368" tIns="45718" rIns="91368" bIns="45718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IN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1"/>
            <a:ext cx="10972800" cy="4525963"/>
          </a:xfrm>
          <a:prstGeom prst="rect">
            <a:avLst/>
          </a:prstGeom>
        </p:spPr>
        <p:txBody>
          <a:bodyPr vert="horz" lIns="91368" tIns="45718" rIns="91368" bIns="45718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N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09600" y="6356352"/>
            <a:ext cx="2844800" cy="365125"/>
          </a:xfrm>
          <a:prstGeom prst="rect">
            <a:avLst/>
          </a:prstGeom>
        </p:spPr>
        <p:txBody>
          <a:bodyPr vert="horz" lIns="91368" tIns="45718" rIns="91368" bIns="45718" rtlCol="0" anchor="ctr"/>
          <a:lstStyle>
            <a:lvl1pPr algn="l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EED881-EFB2-4C5D-9520-2D3314E083F9}" type="datetimeFigureOut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07-03-2019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165600" y="6356352"/>
            <a:ext cx="3860800" cy="365125"/>
          </a:xfrm>
          <a:prstGeom prst="rect">
            <a:avLst/>
          </a:prstGeom>
        </p:spPr>
        <p:txBody>
          <a:bodyPr vert="horz" lIns="91368" tIns="45718" rIns="91368" bIns="45718" rtlCol="0" anchor="ctr"/>
          <a:lstStyle>
            <a:lvl1pPr algn="ct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37600" y="6356352"/>
            <a:ext cx="2844800" cy="365125"/>
          </a:xfrm>
          <a:prstGeom prst="rect">
            <a:avLst/>
          </a:prstGeom>
        </p:spPr>
        <p:txBody>
          <a:bodyPr vert="horz" lIns="91368" tIns="45718" rIns="91368" bIns="45718" rtlCol="0" anchor="ctr"/>
          <a:lstStyle>
            <a:lvl1pPr algn="r">
              <a:defRPr sz="16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1712131-0462-4165-B690-104C1F2C8579}" type="slidenum">
              <a:rPr lang="en-IN" smtClean="0">
                <a:solidFill>
                  <a:prstClr val="black">
                    <a:tint val="75000"/>
                  </a:prstClr>
                </a:solidFill>
              </a:rPr>
              <a:pPr/>
              <a:t>‹#›</a:t>
            </a:fld>
            <a:endParaRPr lang="en-IN">
              <a:solidFill>
                <a:prstClr val="black">
                  <a:tint val="75000"/>
                </a:prstClr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40651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1218090" rtl="0" eaLnBrk="1" latinLnBrk="0" hangingPunct="1">
        <a:spcBef>
          <a:spcPct val="0"/>
        </a:spcBef>
        <a:buNone/>
        <a:defRPr sz="59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456759" indent="-456759" algn="l" defTabSz="1218090" rtl="0" eaLnBrk="1" latinLnBrk="0" hangingPunct="1">
        <a:spcBef>
          <a:spcPct val="20000"/>
        </a:spcBef>
        <a:buFont typeface="Arial" pitchFamily="34" charset="0"/>
        <a:buChar char="•"/>
        <a:defRPr sz="4300" kern="1200">
          <a:solidFill>
            <a:schemeClr val="tx1"/>
          </a:solidFill>
          <a:latin typeface="+mn-lt"/>
          <a:ea typeface="+mn-ea"/>
          <a:cs typeface="+mn-cs"/>
        </a:defRPr>
      </a:lvl1pPr>
      <a:lvl2pPr marL="989710" indent="-380654" algn="l" defTabSz="1218090" rtl="0" eaLnBrk="1" latinLnBrk="0" hangingPunct="1">
        <a:spcBef>
          <a:spcPct val="20000"/>
        </a:spcBef>
        <a:buFont typeface="Arial" pitchFamily="34" charset="0"/>
        <a:buChar char="–"/>
        <a:defRPr sz="3700" kern="1200">
          <a:solidFill>
            <a:schemeClr val="tx1"/>
          </a:solidFill>
          <a:latin typeface="+mn-lt"/>
          <a:ea typeface="+mn-ea"/>
          <a:cs typeface="+mn-cs"/>
        </a:defRPr>
      </a:lvl2pPr>
      <a:lvl3pPr marL="1522595" indent="-304504" algn="l" defTabSz="121809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3pPr>
      <a:lvl4pPr marL="2131627" indent="-304504" algn="l" defTabSz="1218090" rtl="0" eaLnBrk="1" latinLnBrk="0" hangingPunct="1">
        <a:spcBef>
          <a:spcPct val="20000"/>
        </a:spcBef>
        <a:buFont typeface="Arial" pitchFamily="34" charset="0"/>
        <a:buChar char="–"/>
        <a:defRPr sz="2700" kern="1200">
          <a:solidFill>
            <a:schemeClr val="tx1"/>
          </a:solidFill>
          <a:latin typeface="+mn-lt"/>
          <a:ea typeface="+mn-ea"/>
          <a:cs typeface="+mn-cs"/>
        </a:defRPr>
      </a:lvl4pPr>
      <a:lvl5pPr marL="2740682" indent="-304504" algn="l" defTabSz="1218090" rtl="0" eaLnBrk="1" latinLnBrk="0" hangingPunct="1">
        <a:spcBef>
          <a:spcPct val="20000"/>
        </a:spcBef>
        <a:buFont typeface="Arial" pitchFamily="34" charset="0"/>
        <a:buChar char="»"/>
        <a:defRPr sz="2700" kern="1200">
          <a:solidFill>
            <a:schemeClr val="tx1"/>
          </a:solidFill>
          <a:latin typeface="+mn-lt"/>
          <a:ea typeface="+mn-ea"/>
          <a:cs typeface="+mn-cs"/>
        </a:defRPr>
      </a:lvl5pPr>
      <a:lvl6pPr marL="3349692" indent="-304504" algn="l" defTabSz="121809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6pPr>
      <a:lvl7pPr marL="3958749" indent="-304504" algn="l" defTabSz="121809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7pPr>
      <a:lvl8pPr marL="4567782" indent="-304504" algn="l" defTabSz="121809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8pPr>
      <a:lvl9pPr marL="5176815" indent="-304504" algn="l" defTabSz="1218090" rtl="0" eaLnBrk="1" latinLnBrk="0" hangingPunct="1">
        <a:spcBef>
          <a:spcPct val="20000"/>
        </a:spcBef>
        <a:buFont typeface="Arial" pitchFamily="34" charset="0"/>
        <a:buChar char="•"/>
        <a:defRPr sz="27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011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090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7122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6178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5188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4199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3253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2292" algn="l" defTabSz="1218090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10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4" y="1298222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1" y="259081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4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FEFDFD"/>
              </a:solidFill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62" y="6437684"/>
            <a:ext cx="3945465" cy="492438"/>
          </a:xfrm>
          <a:prstGeom prst="rect">
            <a:avLst/>
          </a:prstGeom>
          <a:noFill/>
        </p:spPr>
        <p:txBody>
          <a:bodyPr wrap="square" lIns="121917" tIns="60958" rIns="121917" bIns="60958" rtlCol="0">
            <a:spAutoFit/>
          </a:bodyPr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878" y="6384677"/>
            <a:ext cx="545977" cy="415494"/>
          </a:xfrm>
          <a:prstGeom prst="rect">
            <a:avLst/>
          </a:prstGeom>
        </p:spPr>
        <p:txBody>
          <a:bodyPr wrap="none" lIns="121917" tIns="60958" rIns="121917" bIns="60958">
            <a:spAutoFit/>
          </a:bodyPr>
          <a:lstStyle/>
          <a:p>
            <a:pPr algn="ctr" defTabSz="609585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585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400">
              <a:solidFill>
                <a:srgbClr val="333333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890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917" tIns="60958" rIns="121917" bIns="60958" rtlCol="0" anchor="ctr"/>
          <a:lstStyle/>
          <a:p>
            <a:pPr algn="ctr" defTabSz="914400" fontAlgn="base">
              <a:spcBef>
                <a:spcPct val="0"/>
              </a:spcBef>
              <a:spcAft>
                <a:spcPct val="0"/>
              </a:spcAft>
            </a:pPr>
            <a:endParaRPr lang="en-US" sz="1600">
              <a:solidFill>
                <a:srgbClr val="FEFDFD"/>
              </a:solidFill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0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9366930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0" r:id="rId1"/>
    <p:sldLayoutId id="2147483781" r:id="rId2"/>
    <p:sldLayoutId id="2147483782" r:id="rId3"/>
    <p:sldLayoutId id="2147483783" r:id="rId4"/>
    <p:sldLayoutId id="2147483784" r:id="rId5"/>
    <p:sldLayoutId id="2147483785" r:id="rId6"/>
    <p:sldLayoutId id="2147483786" r:id="rId7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488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97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8465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795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808" indent="-194808" algn="l" defTabSz="208877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421" indent="-194808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8032" indent="-194808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9233" indent="-189398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629" indent="-187593" algn="l" defTabSz="208877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8117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7606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7094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6583" indent="-187593" algn="l" defTabSz="208877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488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977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8465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7952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7440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6929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6417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5905" algn="l" defTabSz="103897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70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9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9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10" y="6437731"/>
            <a:ext cx="3945465" cy="492439"/>
          </a:xfrm>
          <a:prstGeom prst="rect">
            <a:avLst/>
          </a:prstGeom>
          <a:noFill/>
        </p:spPr>
        <p:txBody>
          <a:bodyPr wrap="square" lIns="121821" tIns="60910" rIns="121821" bIns="60910" rtlCol="0">
            <a:spAutoFit/>
          </a:bodyPr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26" y="6384725"/>
            <a:ext cx="545977" cy="415495"/>
          </a:xfrm>
          <a:prstGeom prst="rect">
            <a:avLst/>
          </a:prstGeom>
        </p:spPr>
        <p:txBody>
          <a:bodyPr wrap="none" lIns="121821" tIns="60910" rIns="121821" bIns="60910">
            <a:spAutoFit/>
          </a:bodyPr>
          <a:lstStyle/>
          <a:p>
            <a:pPr algn="ctr" defTabSz="60901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z="1900" smtClean="0">
                <a:solidFill>
                  <a:srgbClr val="333333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01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8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1" tIns="60910" rIns="121821" bIns="60910" rtlCol="0" anchor="ctr"/>
          <a:lstStyle/>
          <a:p>
            <a:pPr algn="ctr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23084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054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041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073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08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62" indent="-194662" algn="l" defTabSz="2086904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085" indent="-194662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04" indent="-194662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515" indent="-189254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765" indent="-187449" algn="l" defTabSz="208690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773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5807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4829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3847" indent="-187449" algn="l" defTabSz="208690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054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041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073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080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134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121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153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163" algn="l" defTabSz="103804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69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8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91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09" y="6437730"/>
            <a:ext cx="3945465" cy="492439"/>
          </a:xfrm>
          <a:prstGeom prst="rect">
            <a:avLst/>
          </a:prstGeom>
          <a:noFill/>
        </p:spPr>
        <p:txBody>
          <a:bodyPr wrap="square" lIns="121824" tIns="60912" rIns="121824" bIns="60912" rtlCol="0">
            <a:spAutoFit/>
          </a:bodyPr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25" y="6384723"/>
            <a:ext cx="545977" cy="415495"/>
          </a:xfrm>
          <a:prstGeom prst="rect">
            <a:avLst/>
          </a:prstGeom>
        </p:spPr>
        <p:txBody>
          <a:bodyPr wrap="none" lIns="121824" tIns="60912" rIns="121824" bIns="60912">
            <a:spAutoFit/>
          </a:bodyPr>
          <a:lstStyle/>
          <a:p>
            <a:pPr algn="ctr" defTabSz="60902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02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4" tIns="60912" rIns="121824" bIns="60912" rtlCol="0" anchor="ctr"/>
          <a:lstStyle/>
          <a:p>
            <a:pPr algn="ctr" defTabSz="913606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88023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4" r:id="rId1"/>
    <p:sldLayoutId id="2147483695" r:id="rId2"/>
    <p:sldLayoutId id="2147483696" r:id="rId3"/>
    <p:sldLayoutId id="2147483697" r:id="rId4"/>
    <p:sldLayoutId id="2147483698" r:id="rId5"/>
    <p:sldLayoutId id="2147483699" r:id="rId6"/>
    <p:sldLayoutId id="2147483700" r:id="rId7"/>
    <p:sldLayoutId id="2147483701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06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06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11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13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66" indent="-194666" algn="l" defTabSz="208695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094" indent="-194666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19" indent="-194666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535" indent="-189258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789" indent="-187453" algn="l" defTabSz="208695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811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5857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4892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3923" indent="-187453" algn="l" defTabSz="208695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066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067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112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132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198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199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244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267" algn="l" defTabSz="103806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66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5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8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06" y="6437727"/>
            <a:ext cx="3945465" cy="492439"/>
          </a:xfrm>
          <a:prstGeom prst="rect">
            <a:avLst/>
          </a:prstGeom>
          <a:noFill/>
        </p:spPr>
        <p:txBody>
          <a:bodyPr wrap="square" lIns="121829" tIns="60914" rIns="121829" bIns="60914" rtlCol="0">
            <a:spAutoFit/>
          </a:bodyPr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22" y="6384721"/>
            <a:ext cx="545977" cy="415495"/>
          </a:xfrm>
          <a:prstGeom prst="rect">
            <a:avLst/>
          </a:prstGeom>
        </p:spPr>
        <p:txBody>
          <a:bodyPr wrap="none" lIns="121829" tIns="60914" rIns="121829" bIns="60914">
            <a:spAutoFit/>
          </a:bodyPr>
          <a:lstStyle/>
          <a:p>
            <a:pPr algn="ctr" defTabSz="609059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059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4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29" tIns="60914" rIns="121829" bIns="60914" rtlCol="0" anchor="ctr"/>
          <a:lstStyle/>
          <a:p>
            <a:pPr algn="ctr" defTabSz="913652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1132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3" r:id="rId1"/>
    <p:sldLayoutId id="2147483704" r:id="rId2"/>
    <p:sldLayoutId id="2147483705" r:id="rId3"/>
    <p:sldLayoutId id="2147483706" r:id="rId4"/>
    <p:sldLayoutId id="2147483707" r:id="rId5"/>
    <p:sldLayoutId id="2147483708" r:id="rId6"/>
    <p:sldLayoutId id="2147483709" r:id="rId7"/>
    <p:sldLayoutId id="2147483710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09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119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189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23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74" indent="-194674" algn="l" defTabSz="2087060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113" indent="-194674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48" indent="-194674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575" indent="-189266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837" indent="-187461" algn="l" defTabSz="2087060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885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5957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017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075" indent="-187461" algn="l" defTabSz="2087060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090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119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189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236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326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355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425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475" algn="l" defTabSz="1038119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62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21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8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702" y="6437723"/>
            <a:ext cx="3945465" cy="492439"/>
          </a:xfrm>
          <a:prstGeom prst="rect">
            <a:avLst/>
          </a:prstGeom>
          <a:noFill/>
        </p:spPr>
        <p:txBody>
          <a:bodyPr wrap="square" lIns="121837" tIns="60918" rIns="121837" bIns="60918" rtlCol="0">
            <a:spAutoFit/>
          </a:bodyPr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18" y="6384717"/>
            <a:ext cx="545977" cy="415495"/>
          </a:xfrm>
          <a:prstGeom prst="rect">
            <a:avLst/>
          </a:prstGeom>
        </p:spPr>
        <p:txBody>
          <a:bodyPr wrap="none" lIns="121837" tIns="60918" rIns="121837" bIns="60918">
            <a:spAutoFit/>
          </a:bodyPr>
          <a:lstStyle/>
          <a:p>
            <a:pPr algn="ctr" defTabSz="60910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10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30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37" tIns="60918" rIns="121837" bIns="60918" rtlCol="0" anchor="ctr"/>
          <a:lstStyle/>
          <a:p>
            <a:pPr algn="ctr" defTabSz="91372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3537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2" r:id="rId1"/>
    <p:sldLayoutId id="2147483713" r:id="rId2"/>
    <p:sldLayoutId id="2147483714" r:id="rId3"/>
    <p:sldLayoutId id="2147483715" r:id="rId4"/>
    <p:sldLayoutId id="2147483716" r:id="rId5"/>
    <p:sldLayoutId id="2147483717" r:id="rId6"/>
    <p:sldLayoutId id="2147483718" r:id="rId7"/>
    <p:sldLayoutId id="2147483719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12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19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305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39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686" indent="-194686" algn="l" defTabSz="208721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141" indent="-194686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592" indent="-194686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635" indent="-189278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7909" indent="-187473" algn="l" defTabSz="208721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6997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107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205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303" indent="-187473" algn="l" defTabSz="208721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126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197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305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392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518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589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3697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2787" algn="l" defTabSz="103819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6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57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16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79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97" y="6437718"/>
            <a:ext cx="3945465" cy="492439"/>
          </a:xfrm>
          <a:prstGeom prst="rect">
            <a:avLst/>
          </a:prstGeom>
          <a:noFill/>
        </p:spPr>
        <p:txBody>
          <a:bodyPr wrap="square" lIns="121848" tIns="60924" rIns="121848" bIns="60924" rtlCol="0">
            <a:spAutoFit/>
          </a:bodyPr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13" y="6384711"/>
            <a:ext cx="545977" cy="415495"/>
          </a:xfrm>
          <a:prstGeom prst="rect">
            <a:avLst/>
          </a:prstGeom>
        </p:spPr>
        <p:txBody>
          <a:bodyPr wrap="none" lIns="121848" tIns="60924" rIns="121848" bIns="60924">
            <a:spAutoFit/>
          </a:bodyPr>
          <a:lstStyle/>
          <a:p>
            <a:pPr algn="ctr" defTabSz="60917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17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2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48" tIns="60924" rIns="121848" bIns="60924" rtlCol="0" anchor="ctr"/>
          <a:lstStyle/>
          <a:p>
            <a:pPr algn="ctr" defTabSz="91381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8592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21" r:id="rId1"/>
    <p:sldLayoutId id="2147483722" r:id="rId2"/>
    <p:sldLayoutId id="2147483723" r:id="rId3"/>
    <p:sldLayoutId id="2147483724" r:id="rId4"/>
    <p:sldLayoutId id="2147483725" r:id="rId5"/>
    <p:sldLayoutId id="2147483726" r:id="rId6"/>
    <p:sldLayoutId id="2147483727" r:id="rId7"/>
    <p:sldLayoutId id="2147483728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174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301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46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60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702" indent="-194702" algn="l" defTabSz="2087424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178" indent="-194702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651" indent="-194702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715" indent="-189294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005" indent="-187489" algn="l" defTabSz="208742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7147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307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456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607" indent="-187489" algn="l" defTabSz="208742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174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301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46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60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5774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4901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4060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3202" algn="l" defTabSz="103830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7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50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09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73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90" y="6437711"/>
            <a:ext cx="3945465" cy="492439"/>
          </a:xfrm>
          <a:prstGeom prst="rect">
            <a:avLst/>
          </a:prstGeom>
          <a:noFill/>
        </p:spPr>
        <p:txBody>
          <a:bodyPr wrap="square" lIns="121861" tIns="60930" rIns="121861" bIns="60930" rtlCol="0">
            <a:spAutoFit/>
          </a:bodyPr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ea typeface="ヒラギノ角ゴ Pro W3" pitchFamily="124" charset="-128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906" y="6384705"/>
            <a:ext cx="545977" cy="415495"/>
          </a:xfrm>
          <a:prstGeom prst="rect">
            <a:avLst/>
          </a:prstGeom>
        </p:spPr>
        <p:txBody>
          <a:bodyPr wrap="none" lIns="121861" tIns="60930" rIns="121861" bIns="60930">
            <a:spAutoFit/>
          </a:bodyPr>
          <a:lstStyle/>
          <a:p>
            <a:pPr algn="ctr" defTabSz="609251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ea typeface="ヒラギノ角ゴ Pro W3" pitchFamily="124" charset="-128"/>
                <a:cs typeface="Calibri Light"/>
              </a:rPr>
              <a:pPr algn="ctr" defTabSz="609251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ea typeface="ヒラギノ角ゴ Pro W3" pitchFamily="124" charset="-128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18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61" tIns="60930" rIns="121861" bIns="60930" rtlCol="0" anchor="ctr"/>
          <a:lstStyle/>
          <a:p>
            <a:pPr algn="ctr" defTabSz="913924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620222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0" r:id="rId1"/>
    <p:sldLayoutId id="2147483731" r:id="rId2"/>
    <p:sldLayoutId id="2147483732" r:id="rId3"/>
    <p:sldLayoutId id="2147483733" r:id="rId4"/>
    <p:sldLayoutId id="2147483734" r:id="rId5"/>
    <p:sldLayoutId id="2147483735" r:id="rId6"/>
    <p:sldLayoutId id="2147483736" r:id="rId7"/>
    <p:sldLayoutId id="2147483737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234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431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653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6860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722" indent="-194722" algn="l" defTabSz="2087684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225" indent="-194722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724" indent="-194722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815" indent="-189314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125" indent="-187509" algn="l" defTabSz="2087684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7333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557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5769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4987" indent="-187509" algn="l" defTabSz="2087684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234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431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653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6860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6094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5291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4513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3721" algn="l" defTabSz="1038431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8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10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42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101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65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82" y="6437703"/>
            <a:ext cx="3945465" cy="492439"/>
          </a:xfrm>
          <a:prstGeom prst="rect">
            <a:avLst/>
          </a:prstGeom>
          <a:noFill/>
        </p:spPr>
        <p:txBody>
          <a:bodyPr wrap="square" lIns="121877" tIns="60938" rIns="121877" bIns="60938" rtlCol="0">
            <a:spAutoFit/>
          </a:bodyPr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r>
              <a:rPr lang="en-US" sz="120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sp>
        <p:nvSpPr>
          <p:cNvPr id="9" name="Rectangle 8"/>
          <p:cNvSpPr/>
          <p:nvPr userDrawn="1"/>
        </p:nvSpPr>
        <p:spPr>
          <a:xfrm>
            <a:off x="130898" y="6384697"/>
            <a:ext cx="545977" cy="415495"/>
          </a:xfrm>
          <a:prstGeom prst="rect">
            <a:avLst/>
          </a:prstGeom>
        </p:spPr>
        <p:txBody>
          <a:bodyPr wrap="none" lIns="121877" tIns="60938" rIns="121877" bIns="60938">
            <a:spAutoFit/>
          </a:bodyPr>
          <a:lstStyle/>
          <a:p>
            <a:pPr algn="ctr" defTabSz="609347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333333"/>
                </a:solidFill>
                <a:latin typeface="Calibri Light"/>
                <a:cs typeface="Calibri Light"/>
              </a:rPr>
              <a:pPr algn="ctr" defTabSz="609347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>
              <a:solidFill>
                <a:srgbClr val="333333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559910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77" tIns="60938" rIns="121877" bIns="60938" rtlCol="0" anchor="ctr"/>
          <a:lstStyle/>
          <a:p>
            <a:pPr algn="ctr" defTabSz="914060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pic>
        <p:nvPicPr>
          <p:cNvPr id="12" name="Picture 11" descr="LNT Infotech_K.png"/>
          <p:cNvPicPr>
            <a:picLocks noChangeAspect="1"/>
          </p:cNvPicPr>
          <p:nvPr userDrawn="1"/>
        </p:nvPicPr>
        <p:blipFill>
          <a:blip r:embed="rId1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487732" y="6333071"/>
            <a:ext cx="1566333" cy="4224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1270251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63" r:id="rId1"/>
    <p:sldLayoutId id="2147483764" r:id="rId2"/>
    <p:sldLayoutId id="2147483765" r:id="rId3"/>
    <p:sldLayoutId id="2147483766" r:id="rId4"/>
    <p:sldLayoutId id="2147483767" r:id="rId5"/>
    <p:sldLayoutId id="2147483768" r:id="rId6"/>
    <p:sldLayoutId id="2147483769" r:id="rId7"/>
    <p:sldLayoutId id="2147483770" r:id="rId8"/>
  </p:sldLayoutIdLst>
  <p:hf hdr="0" ft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306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587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7885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7172" algn="l" rtl="0" eaLnBrk="0" fontAlgn="base" hangingPunct="0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194746" indent="-194746" algn="l" defTabSz="2087996" rtl="0" eaLnBrk="0" fontAlgn="base" hangingPunct="0">
        <a:spcBef>
          <a:spcPct val="7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1pPr>
      <a:lvl2pPr marL="391281" indent="-194746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2pPr>
      <a:lvl3pPr marL="587812" indent="-194746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3pPr>
      <a:lvl4pPr marL="778935" indent="-189338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4pPr>
      <a:lvl5pPr marL="968269" indent="-187533" algn="l" defTabSz="2087996" rtl="0" eaLnBrk="0" fontAlgn="base" hangingPunct="0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rgbClr val="000000"/>
          </a:solidFill>
          <a:latin typeface="Calibri Light"/>
          <a:ea typeface="+mn-ea"/>
          <a:cs typeface="Calibri Light"/>
        </a:defRPr>
      </a:lvl5pPr>
      <a:lvl6pPr marL="1487557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6856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6145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5443" indent="-187533" algn="l" defTabSz="2087996" rtl="0" eaLnBrk="0" fontAlgn="base" hangingPunct="0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306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587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7885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7172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6478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5759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5057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4345" algn="l" defTabSz="1038587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9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1">
          <a:blip r:embed="rId9" cstate="email">
            <a:alphaModFix amt="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Rectangle 84"/>
          <p:cNvSpPr>
            <a:spLocks noGrp="1" noChangeArrowheads="1"/>
          </p:cNvSpPr>
          <p:nvPr>
            <p:ph type="body" idx="1"/>
          </p:nvPr>
        </p:nvSpPr>
        <p:spPr bwMode="gray">
          <a:xfrm>
            <a:off x="917227" y="1298234"/>
            <a:ext cx="10385777" cy="467077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029" name="Rectangle 83"/>
          <p:cNvSpPr>
            <a:spLocks noGrp="1" noChangeArrowheads="1"/>
          </p:cNvSpPr>
          <p:nvPr>
            <p:ph type="title"/>
          </p:nvPr>
        </p:nvSpPr>
        <p:spPr bwMode="gray">
          <a:xfrm>
            <a:off x="914403" y="259093"/>
            <a:ext cx="10699044" cy="512961"/>
          </a:xfrm>
          <a:prstGeom prst="rect">
            <a:avLst/>
          </a:prstGeom>
          <a:noFill/>
          <a:ln w="12700">
            <a:noFill/>
            <a:miter lim="800000"/>
            <a:headEnd/>
            <a:tailEnd/>
          </a:ln>
        </p:spPr>
        <p:txBody>
          <a:bodyPr vert="horz" wrap="square" lIns="0" tIns="0" rIns="0" bIns="0" numCol="1" anchor="t" anchorCtr="0" compatLnSpc="1">
            <a:prstTxWarp prst="textNoShape">
              <a:avLst/>
            </a:prstTxWarp>
            <a:spAutoFit/>
          </a:bodyPr>
          <a:lstStyle/>
          <a:p>
            <a:pPr lvl="0"/>
            <a:r>
              <a:rPr lang="en-US" dirty="0"/>
              <a:t>Click to Edit Master Title</a:t>
            </a:r>
          </a:p>
        </p:txBody>
      </p:sp>
      <p:sp>
        <p:nvSpPr>
          <p:cNvPr id="13" name="Rectangle 12"/>
          <p:cNvSpPr/>
          <p:nvPr userDrawn="1"/>
        </p:nvSpPr>
        <p:spPr>
          <a:xfrm>
            <a:off x="-16788" y="511957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  <p:sp>
        <p:nvSpPr>
          <p:cNvPr id="15" name="TextBox 14"/>
          <p:cNvSpPr txBox="1"/>
          <p:nvPr userDrawn="1"/>
        </p:nvSpPr>
        <p:spPr>
          <a:xfrm>
            <a:off x="691674" y="6436491"/>
            <a:ext cx="3945465" cy="492439"/>
          </a:xfrm>
          <a:prstGeom prst="rect">
            <a:avLst/>
          </a:prstGeom>
          <a:noFill/>
        </p:spPr>
        <p:txBody>
          <a:bodyPr wrap="square" lIns="121893" tIns="60946" rIns="121893" bIns="60946" rtlCol="0">
            <a:spAutoFit/>
          </a:bodyPr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r>
              <a:rPr lang="en-US" sz="1200" dirty="0">
                <a:solidFill>
                  <a:srgbClr val="7C7C7C"/>
                </a:solidFill>
                <a:latin typeface="Calibri Light"/>
                <a:cs typeface="Calibri Light"/>
              </a:rPr>
              <a:t>©Larsen &amp; Toubro Infotech Ltd. Privileged and Confidential</a:t>
            </a:r>
          </a:p>
        </p:txBody>
      </p:sp>
      <p:pic>
        <p:nvPicPr>
          <p:cNvPr id="3" name="Picture 2" descr="LNT Infotech_K.png"/>
          <p:cNvPicPr>
            <a:picLocks noChangeAspect="1"/>
          </p:cNvPicPr>
          <p:nvPr userDrawn="1"/>
        </p:nvPicPr>
        <p:blipFill>
          <a:blip r:embed="rId10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04588" y="6290995"/>
            <a:ext cx="1566333" cy="422476"/>
          </a:xfrm>
          <a:prstGeom prst="rect">
            <a:avLst/>
          </a:prstGeom>
        </p:spPr>
      </p:pic>
      <p:sp>
        <p:nvSpPr>
          <p:cNvPr id="9" name="Rectangle 8"/>
          <p:cNvSpPr/>
          <p:nvPr userDrawn="1"/>
        </p:nvSpPr>
        <p:spPr>
          <a:xfrm>
            <a:off x="130889" y="6375433"/>
            <a:ext cx="545977" cy="415495"/>
          </a:xfrm>
          <a:prstGeom prst="rect">
            <a:avLst/>
          </a:prstGeom>
        </p:spPr>
        <p:txBody>
          <a:bodyPr wrap="none" lIns="121893" tIns="60946" rIns="121893" bIns="60946">
            <a:spAutoFit/>
          </a:bodyPr>
          <a:lstStyle/>
          <a:p>
            <a:pPr algn="ctr" defTabSz="609443" fontAlgn="base">
              <a:spcBef>
                <a:spcPct val="0"/>
              </a:spcBef>
              <a:spcAft>
                <a:spcPct val="0"/>
              </a:spcAft>
              <a:defRPr/>
            </a:pPr>
            <a:fld id="{9C5957C0-C9FD-924F-A662-3B71DAE40C56}" type="slidenum">
              <a:rPr lang="uk-UA" smtClean="0">
                <a:solidFill>
                  <a:srgbClr val="7C7C7C"/>
                </a:solidFill>
                <a:latin typeface="Calibri Light"/>
                <a:cs typeface="Calibri Light"/>
              </a:rPr>
              <a:pPr algn="ctr" defTabSz="609443" fontAlgn="base">
                <a:spcBef>
                  <a:spcPct val="0"/>
                </a:spcBef>
                <a:spcAft>
                  <a:spcPct val="0"/>
                </a:spcAft>
                <a:defRPr/>
              </a:pPr>
              <a:t>‹#›</a:t>
            </a:fld>
            <a:endParaRPr lang="uk-UA" sz="1500" dirty="0">
              <a:solidFill>
                <a:srgbClr val="7C7C7C"/>
              </a:solidFill>
              <a:latin typeface="Calibri Light"/>
              <a:cs typeface="Calibri Light"/>
            </a:endParaRPr>
          </a:p>
        </p:txBody>
      </p:sp>
      <p:sp>
        <p:nvSpPr>
          <p:cNvPr id="10" name="Rectangle 9"/>
          <p:cNvSpPr/>
          <p:nvPr userDrawn="1"/>
        </p:nvSpPr>
        <p:spPr>
          <a:xfrm>
            <a:off x="11321772" y="6471766"/>
            <a:ext cx="865632" cy="60959"/>
          </a:xfrm>
          <a:prstGeom prst="rect">
            <a:avLst/>
          </a:prstGeom>
          <a:solidFill>
            <a:srgbClr val="FEC320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lIns="121893" tIns="60946" rIns="121893" bIns="60946" rtlCol="0" anchor="ctr"/>
          <a:lstStyle/>
          <a:p>
            <a:pPr algn="ctr" defTabSz="914218" fontAlgn="base">
              <a:spcBef>
                <a:spcPct val="0"/>
              </a:spcBef>
              <a:spcAft>
                <a:spcPct val="0"/>
              </a:spcAft>
            </a:pPr>
            <a:endParaRPr lang="en-US" sz="1600" dirty="0">
              <a:solidFill>
                <a:srgbClr val="FEFDFD"/>
              </a:solidFill>
              <a:latin typeface="calibri body"/>
            </a:endParaRPr>
          </a:p>
        </p:txBody>
      </p:sp>
    </p:spTree>
    <p:extLst>
      <p:ext uri="{BB962C8B-B14F-4D97-AF65-F5344CB8AC3E}">
        <p14:creationId xmlns:p14="http://schemas.microsoft.com/office/powerpoint/2010/main" val="84255054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2" r:id="rId1"/>
    <p:sldLayoutId id="2147483773" r:id="rId2"/>
    <p:sldLayoutId id="2147483774" r:id="rId3"/>
    <p:sldLayoutId id="2147483775" r:id="rId4"/>
    <p:sldLayoutId id="2147483776" r:id="rId5"/>
    <p:sldLayoutId id="2147483777" r:id="rId6"/>
    <p:sldLayoutId id="2147483778" r:id="rId7"/>
  </p:sldLayoutIdLst>
  <p:hf hdr="0" ftr="0" dt="0"/>
  <p:txStyles>
    <p:titleStyle>
      <a:lvl1pPr algn="l" rtl="0" eaLnBrk="1" fontAlgn="base" hangingPunct="1">
        <a:spcBef>
          <a:spcPct val="0"/>
        </a:spcBef>
        <a:spcAft>
          <a:spcPct val="0"/>
        </a:spcAft>
        <a:defRPr sz="3300" b="0" i="0" baseline="0">
          <a:solidFill>
            <a:srgbClr val="000000"/>
          </a:solidFill>
          <a:latin typeface="Calibri Light"/>
          <a:ea typeface="+mj-ea"/>
          <a:cs typeface="Calibri Light"/>
        </a:defRPr>
      </a:lvl1pPr>
      <a:lvl2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2pPr>
      <a:lvl3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3pPr>
      <a:lvl4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4pPr>
      <a:lvl5pPr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STKaiti" pitchFamily="2" charset="-122"/>
          <a:cs typeface="Geneva" pitchFamily="34" charset="0"/>
        </a:defRPr>
      </a:lvl5pPr>
      <a:lvl6pPr marL="519378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6pPr>
      <a:lvl7pPr marL="1038743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7pPr>
      <a:lvl8pPr marL="1558117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8pPr>
      <a:lvl9pPr marL="2077484" algn="l" rtl="0" eaLnBrk="1" fontAlgn="base" hangingPunct="1">
        <a:spcBef>
          <a:spcPct val="0"/>
        </a:spcBef>
        <a:spcAft>
          <a:spcPct val="0"/>
        </a:spcAft>
        <a:defRPr sz="2700">
          <a:solidFill>
            <a:schemeClr val="accent1"/>
          </a:solidFill>
          <a:latin typeface="Arial" pitchFamily="34" charset="0"/>
          <a:ea typeface="ヒラギノ角ゴ Pro W3" pitchFamily="124" charset="-128"/>
          <a:cs typeface="Geneva" pitchFamily="34" charset="0"/>
        </a:defRPr>
      </a:lvl9pPr>
    </p:titleStyle>
    <p:bodyStyle>
      <a:lvl1pPr marL="304720" indent="-304720" algn="l" defTabSz="2088308" rtl="0" eaLnBrk="1" fontAlgn="base" hangingPunct="1">
        <a:spcBef>
          <a:spcPct val="75000"/>
        </a:spcBef>
        <a:spcAft>
          <a:spcPct val="0"/>
        </a:spcAft>
        <a:buClrTx/>
        <a:buFont typeface="Wingdings" pitchFamily="2" charset="2"/>
        <a:buChar char="§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1pPr>
      <a:lvl2pPr marL="605220" indent="-300487" algn="l" defTabSz="2088308" rtl="0" eaLnBrk="1" fontAlgn="base" hangingPunct="1">
        <a:spcBef>
          <a:spcPct val="25000"/>
        </a:spcBef>
        <a:spcAft>
          <a:spcPct val="0"/>
        </a:spcAft>
        <a:buClrTx/>
        <a:buFont typeface="Arial" pitchFamily="34" charset="0"/>
        <a:buChar char="–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2pPr>
      <a:lvl3pPr marL="914173" indent="-304720" algn="l" defTabSz="2088308" rtl="0" eaLnBrk="1" fontAlgn="base" hangingPunct="1">
        <a:spcBef>
          <a:spcPct val="25000"/>
        </a:spcBef>
        <a:spcAft>
          <a:spcPct val="0"/>
        </a:spcAft>
        <a:buClrTx/>
        <a:buFont typeface="Arial"/>
        <a:buChar char="•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3pPr>
      <a:lvl4pPr marL="1218900" indent="-304720" algn="l" defTabSz="2088308" rtl="0" eaLnBrk="1" fontAlgn="base" hangingPunct="1">
        <a:spcBef>
          <a:spcPct val="25000"/>
        </a:spcBef>
        <a:spcAft>
          <a:spcPct val="0"/>
        </a:spcAft>
        <a:buClrTx/>
        <a:buFont typeface="Trebuchet MS" pitchFamily="34" charset="0"/>
        <a:buChar char="-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4pPr>
      <a:lvl5pPr marL="1523621" indent="-304720" algn="l" defTabSz="2088308" rtl="0" eaLnBrk="1" fontAlgn="base" hangingPunct="1">
        <a:spcBef>
          <a:spcPct val="25000"/>
        </a:spcBef>
        <a:spcAft>
          <a:spcPct val="0"/>
        </a:spcAft>
        <a:buClrTx/>
        <a:buFont typeface="Calibri Light" pitchFamily="34" charset="0"/>
        <a:buChar char="»"/>
        <a:defRPr sz="2100" b="0" i="0">
          <a:solidFill>
            <a:schemeClr val="tx1">
              <a:lumMod val="75000"/>
            </a:schemeClr>
          </a:solidFill>
          <a:latin typeface="Calibri Light"/>
          <a:ea typeface="+mn-ea"/>
          <a:cs typeface="Calibri Light"/>
        </a:defRPr>
      </a:lvl5pPr>
      <a:lvl6pPr marL="1487781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6pPr>
      <a:lvl7pPr marL="2007156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7pPr>
      <a:lvl8pPr marL="2526521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8pPr>
      <a:lvl9pPr marL="3045899" indent="-187557" algn="l" defTabSz="2088308" rtl="0" eaLnBrk="1" fontAlgn="base" hangingPunct="1">
        <a:spcBef>
          <a:spcPct val="25000"/>
        </a:spcBef>
        <a:spcAft>
          <a:spcPct val="0"/>
        </a:spcAft>
        <a:buClr>
          <a:schemeClr val="tx2"/>
        </a:buClr>
        <a:buFont typeface="Symbol" pitchFamily="18" charset="2"/>
        <a:buChar char="·"/>
        <a:defRPr sz="1600">
          <a:solidFill>
            <a:srgbClr val="53565A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519378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038743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558117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77484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96862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3116227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635601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4154969" algn="l" defTabSz="1038743" rtl="0" eaLnBrk="1" latinLnBrk="0" hangingPunct="1"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" name="Straight Connector 8"/>
          <p:cNvCxnSpPr/>
          <p:nvPr/>
        </p:nvCxnSpPr>
        <p:spPr>
          <a:xfrm flipV="1">
            <a:off x="7746274" y="689811"/>
            <a:ext cx="970541" cy="25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/>
          <p:cNvSpPr/>
          <p:nvPr/>
        </p:nvSpPr>
        <p:spPr>
          <a:xfrm>
            <a:off x="7990675" y="0"/>
            <a:ext cx="418582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17" name="Rectangle 16"/>
          <p:cNvSpPr/>
          <p:nvPr/>
        </p:nvSpPr>
        <p:spPr>
          <a:xfrm>
            <a:off x="2615401" y="834608"/>
            <a:ext cx="5384683" cy="297455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cxnSp>
        <p:nvCxnSpPr>
          <p:cNvPr id="7" name="Straight Connector 6"/>
          <p:cNvCxnSpPr/>
          <p:nvPr/>
        </p:nvCxnSpPr>
        <p:spPr>
          <a:xfrm>
            <a:off x="2615448" y="689811"/>
            <a:ext cx="3991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Rectangle 4"/>
          <p:cNvSpPr/>
          <p:nvPr/>
        </p:nvSpPr>
        <p:spPr>
          <a:xfrm>
            <a:off x="2911914" y="127991"/>
            <a:ext cx="4198055" cy="769437"/>
          </a:xfrm>
          <a:prstGeom prst="rect">
            <a:avLst/>
          </a:prstGeom>
        </p:spPr>
        <p:txBody>
          <a:bodyPr wrap="none" lIns="91368" tIns="45718" rIns="91368" bIns="45718">
            <a:spAutoFit/>
          </a:bodyPr>
          <a:lstStyle/>
          <a:p>
            <a:r>
              <a:rPr lang="en-US" sz="4400" dirty="0">
                <a:solidFill>
                  <a:srgbClr val="002060"/>
                </a:solidFill>
              </a:rPr>
              <a:t>Mayuresh Rahate</a:t>
            </a:r>
            <a:endParaRPr lang="en-IN" sz="4400" dirty="0">
              <a:solidFill>
                <a:srgbClr val="002060"/>
              </a:solidFill>
            </a:endParaRPr>
          </a:p>
        </p:txBody>
      </p:sp>
      <p:sp>
        <p:nvSpPr>
          <p:cNvPr id="11" name="TextBox 6"/>
          <p:cNvSpPr txBox="1">
            <a:spLocks noChangeArrowheads="1"/>
          </p:cNvSpPr>
          <p:nvPr/>
        </p:nvSpPr>
        <p:spPr bwMode="auto">
          <a:xfrm>
            <a:off x="3300261" y="820869"/>
            <a:ext cx="4431515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Calibri"/>
              </a:rPr>
              <a:t>Professional Background &amp; Experience Summary</a:t>
            </a:r>
          </a:p>
        </p:txBody>
      </p:sp>
      <p:sp>
        <p:nvSpPr>
          <p:cNvPr id="12" name="Rectangle 11"/>
          <p:cNvSpPr/>
          <p:nvPr/>
        </p:nvSpPr>
        <p:spPr>
          <a:xfrm>
            <a:off x="2664823" y="1194138"/>
            <a:ext cx="5329646" cy="1384990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r>
              <a:rPr lang="en-US" sz="1200" b="1" dirty="0">
                <a:solidFill>
                  <a:srgbClr val="002060"/>
                </a:solidFill>
                <a:cs typeface="Calibri" panose="020F0502020204030204" pitchFamily="34" charset="0"/>
              </a:rPr>
              <a:t>Team Lead 7+ years of IT experience in IT organization.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7+ years of experience in consulting, building and implementing enterprise applications &amp; solutions for Engineering.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Domain experience in the areas of </a:t>
            </a: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Healthcare, Telecom and e-</a:t>
            </a:r>
            <a:r>
              <a:rPr lang="en-IN" sz="1200" dirty="0" err="1">
                <a:solidFill>
                  <a:srgbClr val="002060"/>
                </a:solidFill>
                <a:cs typeface="Calibri" panose="020F0502020204030204" pitchFamily="34" charset="0"/>
              </a:rPr>
              <a:t>commerece</a:t>
            </a: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.</a:t>
            </a:r>
          </a:p>
          <a:p>
            <a:pPr marL="171450" lvl="0" indent="-171450">
              <a:buFont typeface="Arial" panose="020B0604020202020204" pitchFamily="34" charset="0"/>
              <a:buChar char="•"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Experience in JSF Development, Deployment and Testing.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450" indent="-171450">
              <a:buFont typeface="Arial" panose="020B0604020202020204" pitchFamily="34" charset="0"/>
              <a:buChar char="•"/>
            </a:pP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sp>
        <p:nvSpPr>
          <p:cNvPr id="13" name="TextBox 8"/>
          <p:cNvSpPr txBox="1">
            <a:spLocks noChangeArrowheads="1"/>
          </p:cNvSpPr>
          <p:nvPr/>
        </p:nvSpPr>
        <p:spPr bwMode="auto">
          <a:xfrm>
            <a:off x="3605843" y="3649865"/>
            <a:ext cx="3469672" cy="323163"/>
          </a:xfrm>
          <a:prstGeom prst="rect">
            <a:avLst/>
          </a:prstGeom>
          <a:solidFill>
            <a:srgbClr val="FFFFFF"/>
          </a:solidFill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/>
          <a:p>
            <a:endParaRPr lang="en-US" sz="1500" b="1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sp>
        <p:nvSpPr>
          <p:cNvPr id="14" name="Rectangle 13"/>
          <p:cNvSpPr/>
          <p:nvPr/>
        </p:nvSpPr>
        <p:spPr>
          <a:xfrm>
            <a:off x="2825375" y="3944559"/>
            <a:ext cx="4986841" cy="646327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Working for Amazon project on API architecture.</a:t>
            </a:r>
          </a:p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Expertise in  delivering API’s  and  Enterprise Integration Projects.</a:t>
            </a:r>
          </a:p>
          <a:p>
            <a:pPr marL="171302" indent="-171302">
              <a:buFont typeface="Wingdings" pitchFamily="2" charset="2"/>
              <a:buChar char="§"/>
              <a:defRPr/>
            </a:pP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Experience in requirement gathering, planning solution design.</a:t>
            </a:r>
          </a:p>
        </p:txBody>
      </p:sp>
      <p:sp>
        <p:nvSpPr>
          <p:cNvPr id="16" name="Rectangle 15"/>
          <p:cNvSpPr/>
          <p:nvPr/>
        </p:nvSpPr>
        <p:spPr>
          <a:xfrm>
            <a:off x="2821173" y="3065771"/>
            <a:ext cx="3782828" cy="276999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API Team Lead</a:t>
            </a:r>
          </a:p>
        </p:txBody>
      </p:sp>
      <p:sp>
        <p:nvSpPr>
          <p:cNvPr id="19" name="Rectangle 18"/>
          <p:cNvSpPr/>
          <p:nvPr/>
        </p:nvSpPr>
        <p:spPr>
          <a:xfrm>
            <a:off x="2615401" y="2655103"/>
            <a:ext cx="5384683" cy="297455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20" name="TextBox 6"/>
          <p:cNvSpPr txBox="1">
            <a:spLocks noChangeArrowheads="1"/>
          </p:cNvSpPr>
          <p:nvPr/>
        </p:nvSpPr>
        <p:spPr bwMode="auto">
          <a:xfrm>
            <a:off x="3300261" y="2641345"/>
            <a:ext cx="4431515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Calibri"/>
              </a:rPr>
              <a:t>Proposed Role in Program</a:t>
            </a:r>
          </a:p>
        </p:txBody>
      </p:sp>
      <p:sp>
        <p:nvSpPr>
          <p:cNvPr id="21" name="Rectangle 20"/>
          <p:cNvSpPr/>
          <p:nvPr/>
        </p:nvSpPr>
        <p:spPr>
          <a:xfrm>
            <a:off x="2615401" y="3571720"/>
            <a:ext cx="5384683" cy="297455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22" name="TextBox 6"/>
          <p:cNvSpPr txBox="1">
            <a:spLocks noChangeArrowheads="1"/>
          </p:cNvSpPr>
          <p:nvPr/>
        </p:nvSpPr>
        <p:spPr bwMode="auto">
          <a:xfrm>
            <a:off x="3300261" y="3545565"/>
            <a:ext cx="4431515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Calibri"/>
              </a:rPr>
              <a:t>Relevance to the Program</a:t>
            </a:r>
          </a:p>
        </p:txBody>
      </p:sp>
      <p:sp>
        <p:nvSpPr>
          <p:cNvPr id="23" name="Rectangle 22"/>
          <p:cNvSpPr/>
          <p:nvPr/>
        </p:nvSpPr>
        <p:spPr>
          <a:xfrm>
            <a:off x="2615401" y="5455447"/>
            <a:ext cx="5384683" cy="297455"/>
          </a:xfrm>
          <a:prstGeom prst="rect">
            <a:avLst/>
          </a:prstGeom>
          <a:solidFill>
            <a:srgbClr val="004678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24" name="TextBox 6"/>
          <p:cNvSpPr txBox="1">
            <a:spLocks noChangeArrowheads="1"/>
          </p:cNvSpPr>
          <p:nvPr/>
        </p:nvSpPr>
        <p:spPr bwMode="auto">
          <a:xfrm>
            <a:off x="3300261" y="5434851"/>
            <a:ext cx="4431515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Calibri"/>
              </a:rPr>
              <a:t>Education &amp; Academics</a:t>
            </a:r>
          </a:p>
        </p:txBody>
      </p:sp>
      <p:sp>
        <p:nvSpPr>
          <p:cNvPr id="27" name="Rectangle 26"/>
          <p:cNvSpPr/>
          <p:nvPr/>
        </p:nvSpPr>
        <p:spPr>
          <a:xfrm>
            <a:off x="7990675" y="272558"/>
            <a:ext cx="4185820" cy="297455"/>
          </a:xfrm>
          <a:prstGeom prst="rect">
            <a:avLst/>
          </a:prstGeom>
          <a:solidFill>
            <a:srgbClr val="ED1C2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368" tIns="45718" rIns="91368" bIns="45718" rtlCol="0" anchor="ctr"/>
          <a:lstStyle/>
          <a:p>
            <a:pPr algn="ctr"/>
            <a:endParaRPr lang="en-IN">
              <a:solidFill>
                <a:prstClr val="white"/>
              </a:solidFill>
            </a:endParaRPr>
          </a:p>
        </p:txBody>
      </p:sp>
      <p:sp>
        <p:nvSpPr>
          <p:cNvPr id="28" name="TextBox 6"/>
          <p:cNvSpPr txBox="1">
            <a:spLocks noChangeArrowheads="1"/>
          </p:cNvSpPr>
          <p:nvPr/>
        </p:nvSpPr>
        <p:spPr bwMode="auto">
          <a:xfrm>
            <a:off x="8513432" y="247509"/>
            <a:ext cx="3394757" cy="33855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lIns="91368" tIns="45718" rIns="91368" bIns="45718">
            <a:spAutoFit/>
          </a:bodyPr>
          <a:lstStyle>
            <a:defPPr>
              <a:defRPr lang="en-US"/>
            </a:defPPr>
            <a:lvl1pPr marL="0" marR="0" lvl="0" indent="0" defTabSz="914400" eaLnBrk="1" latinLnBrk="0" hangingPunct="1">
              <a:lnSpc>
                <a:spcPct val="100000"/>
              </a:lnSpc>
              <a:buClrTx/>
              <a:buSzTx/>
              <a:buFontTx/>
              <a:buNone/>
              <a:tabLst/>
              <a:defRPr sz="1050" b="1">
                <a:solidFill>
                  <a:srgbClr val="0000FF"/>
                </a:solidFill>
                <a:latin typeface="Calibri" panose="020F0502020204030204" pitchFamily="34" charset="0"/>
                <a:ea typeface="+mn-ea"/>
                <a:cs typeface="Calibri" panose="020F0502020204030204" pitchFamily="34" charset="0"/>
              </a:defRPr>
            </a:lvl1pPr>
          </a:lstStyle>
          <a:p>
            <a:r>
              <a:rPr lang="en-US" sz="1600" dirty="0">
                <a:solidFill>
                  <a:prstClr val="white"/>
                </a:solidFill>
                <a:latin typeface="Calibri"/>
              </a:rPr>
              <a:t>Experience Summary</a:t>
            </a:r>
          </a:p>
        </p:txBody>
      </p:sp>
      <p:grpSp>
        <p:nvGrpSpPr>
          <p:cNvPr id="25" name="Group 24"/>
          <p:cNvGrpSpPr/>
          <p:nvPr/>
        </p:nvGrpSpPr>
        <p:grpSpPr>
          <a:xfrm>
            <a:off x="-15098" y="6513779"/>
            <a:ext cx="12205292" cy="344224"/>
            <a:chOff x="-11327" y="6524109"/>
            <a:chExt cx="12203327" cy="344169"/>
          </a:xfrm>
        </p:grpSpPr>
        <p:sp>
          <p:nvSpPr>
            <p:cNvPr id="31" name="TextBox 30"/>
            <p:cNvSpPr txBox="1"/>
            <p:nvPr/>
          </p:nvSpPr>
          <p:spPr>
            <a:xfrm>
              <a:off x="6606706" y="6524109"/>
              <a:ext cx="5470159" cy="292325"/>
            </a:xfrm>
            <a:prstGeom prst="rect">
              <a:avLst/>
            </a:prstGeom>
            <a:noFill/>
          </p:spPr>
          <p:txBody>
            <a:bodyPr wrap="square" lIns="121904" tIns="60952" rIns="121904" bIns="60952" rtlCol="0">
              <a:spAutoFit/>
            </a:bodyPr>
            <a:lstStyle/>
            <a:p>
              <a:pPr algn="r"/>
              <a:r>
                <a:rPr lang="en-US" sz="1100" dirty="0">
                  <a:solidFill>
                    <a:prstClr val="black"/>
                  </a:solidFill>
                  <a:cs typeface="Calibri Light"/>
                </a:rPr>
                <a:t>©Larsen &amp; Toubro </a:t>
              </a:r>
              <a:r>
                <a:rPr lang="en-US" sz="1100" dirty="0" err="1">
                  <a:solidFill>
                    <a:prstClr val="black"/>
                  </a:solidFill>
                  <a:cs typeface="Calibri Light"/>
                </a:rPr>
                <a:t>Infotech</a:t>
              </a:r>
              <a:r>
                <a:rPr lang="en-US" sz="1100" dirty="0">
                  <a:solidFill>
                    <a:prstClr val="black"/>
                  </a:solidFill>
                  <a:cs typeface="Calibri Light"/>
                </a:rPr>
                <a:t> Ltd. Privileged and Confidential</a:t>
              </a:r>
            </a:p>
          </p:txBody>
        </p:sp>
        <p:sp>
          <p:nvSpPr>
            <p:cNvPr id="32" name="TextBox 31"/>
            <p:cNvSpPr txBox="1"/>
            <p:nvPr/>
          </p:nvSpPr>
          <p:spPr>
            <a:xfrm>
              <a:off x="40721" y="6524109"/>
              <a:ext cx="4138502" cy="307711"/>
            </a:xfrm>
            <a:prstGeom prst="rect">
              <a:avLst/>
            </a:prstGeom>
            <a:noFill/>
          </p:spPr>
          <p:txBody>
            <a:bodyPr wrap="square" lIns="121904" tIns="60952" rIns="121904" bIns="60952" rtlCol="0">
              <a:spAutoFit/>
            </a:bodyPr>
            <a:lstStyle/>
            <a:p>
              <a:r>
                <a:rPr lang="en-US" sz="1200" dirty="0">
                  <a:solidFill>
                    <a:prstClr val="white"/>
                  </a:solidFill>
                  <a:cs typeface="Calibri Light"/>
                </a:rPr>
                <a:t>www.LnTInfotech.com</a:t>
              </a:r>
            </a:p>
          </p:txBody>
        </p:sp>
        <p:sp>
          <p:nvSpPr>
            <p:cNvPr id="33" name="Rectangle 32"/>
            <p:cNvSpPr/>
            <p:nvPr/>
          </p:nvSpPr>
          <p:spPr>
            <a:xfrm>
              <a:off x="-11327" y="6826715"/>
              <a:ext cx="12203327" cy="41563"/>
            </a:xfrm>
            <a:prstGeom prst="rect">
              <a:avLst/>
            </a:prstGeom>
            <a:solidFill>
              <a:srgbClr val="FFC000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IN" sz="1600" dirty="0">
                <a:solidFill>
                  <a:prstClr val="white"/>
                </a:solidFill>
              </a:endParaRPr>
            </a:p>
          </p:txBody>
        </p:sp>
      </p:grpSp>
      <p:sp>
        <p:nvSpPr>
          <p:cNvPr id="34" name="Rectangle 33"/>
          <p:cNvSpPr/>
          <p:nvPr/>
        </p:nvSpPr>
        <p:spPr>
          <a:xfrm>
            <a:off x="2911914" y="5886594"/>
            <a:ext cx="4819862" cy="276995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302" indent="-171302"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Bachelor of Engineering in </a:t>
            </a: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Computer  Science.</a:t>
            </a: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sp>
        <p:nvSpPr>
          <p:cNvPr id="35" name="Rectangle 34"/>
          <p:cNvSpPr/>
          <p:nvPr/>
        </p:nvSpPr>
        <p:spPr>
          <a:xfrm>
            <a:off x="8135145" y="685672"/>
            <a:ext cx="4041350" cy="5029578"/>
          </a:xfrm>
          <a:prstGeom prst="rect">
            <a:avLst/>
          </a:prstGeom>
        </p:spPr>
        <p:txBody>
          <a:bodyPr wrap="square" lIns="91368" tIns="45718" rIns="91368" bIns="45718">
            <a:spAutoFit/>
          </a:bodyPr>
          <a:lstStyle/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</a:rPr>
              <a:t>Provided direction and leadership for Project implementation and Solution designing.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</a:rPr>
              <a:t>Hands on experience in having different phases on the project for end to end implementation.</a:t>
            </a:r>
            <a:endParaRPr lang="en-IN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Good knowledge in </a:t>
            </a: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Microservices, Jenkins, ECLIPSE, STS, SPRING, SERVLETS.</a:t>
            </a: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defRPr/>
            </a:pPr>
            <a:r>
              <a:rPr lang="en-US" sz="1200" b="1" u="sng" dirty="0">
                <a:solidFill>
                  <a:srgbClr val="002060"/>
                </a:solidFill>
                <a:cs typeface="Calibri" panose="020F0502020204030204" pitchFamily="34" charset="0"/>
              </a:rPr>
              <a:t>Responsibilities </a:t>
            </a:r>
            <a:r>
              <a:rPr lang="en-US" sz="1200" b="1" dirty="0">
                <a:solidFill>
                  <a:srgbClr val="002060"/>
                </a:solidFill>
                <a:cs typeface="Calibri" panose="020F0502020204030204" pitchFamily="34" charset="0"/>
              </a:rPr>
              <a:t>-</a:t>
            </a:r>
            <a:endParaRPr lang="en-US" sz="1200" b="1" u="sng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Project Delivery </a:t>
            </a:r>
          </a:p>
          <a:p>
            <a:pPr marL="171302" lvl="0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API’s Development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Process and code review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Web App Development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API Layer Implementation</a:t>
            </a:r>
          </a:p>
          <a:p>
            <a:pPr marL="171302" lvl="0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API Designing and Development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IN" sz="1200" dirty="0">
                <a:solidFill>
                  <a:srgbClr val="002060"/>
                </a:solidFill>
                <a:cs typeface="Calibri" panose="020F0502020204030204" pitchFamily="34" charset="0"/>
              </a:rPr>
              <a:t>Presentations and demonstration</a:t>
            </a: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>
                <a:solidFill>
                  <a:srgbClr val="002060"/>
                </a:solidFill>
                <a:cs typeface="Calibri" panose="020F0502020204030204" pitchFamily="34" charset="0"/>
              </a:rPr>
              <a:t>Client </a:t>
            </a: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Communication and  Onsite Coordinator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Technical Solution Architecture for integration platform</a:t>
            </a:r>
          </a:p>
          <a:p>
            <a:pPr marL="171302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r>
              <a:rPr lang="en-US" sz="1200" dirty="0">
                <a:solidFill>
                  <a:srgbClr val="002060"/>
                </a:solidFill>
                <a:cs typeface="Calibri" panose="020F0502020204030204" pitchFamily="34" charset="0"/>
              </a:rPr>
              <a:t>Technology and Tools evaluation and suggestion</a:t>
            </a:r>
          </a:p>
          <a:p>
            <a:pPr marL="171302" lvl="0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lvl="0" indent="-171302">
              <a:lnSpc>
                <a:spcPts val="1300"/>
              </a:lnSpc>
              <a:spcBef>
                <a:spcPts val="600"/>
              </a:spcBef>
              <a:buFont typeface="Wingdings" pitchFamily="2" charset="2"/>
              <a:buChar char="§"/>
              <a:defRPr/>
            </a:pP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>
              <a:lnSpc>
                <a:spcPts val="1300"/>
              </a:lnSpc>
              <a:spcBef>
                <a:spcPts val="300"/>
              </a:spcBef>
              <a:defRPr/>
            </a:pPr>
            <a:endParaRPr lang="en-US" sz="1200" b="1" u="sng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 marL="171302" indent="-171302">
              <a:lnSpc>
                <a:spcPts val="1300"/>
              </a:lnSpc>
              <a:spcBef>
                <a:spcPts val="300"/>
              </a:spcBef>
              <a:buFont typeface="Wingdings" pitchFamily="2" charset="2"/>
              <a:buChar char="§"/>
              <a:defRPr/>
            </a:pPr>
            <a:endParaRPr lang="en-US" sz="1200" b="1" u="sng" dirty="0">
              <a:solidFill>
                <a:srgbClr val="002060"/>
              </a:solidFill>
              <a:cs typeface="Calibri" panose="020F0502020204030204" pitchFamily="34" charset="0"/>
            </a:endParaRPr>
          </a:p>
          <a:p>
            <a:pPr>
              <a:lnSpc>
                <a:spcPts val="1300"/>
              </a:lnSpc>
              <a:spcBef>
                <a:spcPts val="300"/>
              </a:spcBef>
              <a:defRPr/>
            </a:pPr>
            <a:endParaRPr lang="en-US" sz="1200" dirty="0">
              <a:solidFill>
                <a:srgbClr val="002060"/>
              </a:solidFill>
              <a:cs typeface="Calibri" panose="020F0502020204030204" pitchFamily="34" charset="0"/>
            </a:endParaRPr>
          </a:p>
        </p:txBody>
      </p:sp>
      <p:pic>
        <p:nvPicPr>
          <p:cNvPr id="29" name="Picture 2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26517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1683899"/>
      </p:ext>
    </p:extLst>
  </p:cSld>
  <p:clrMapOvr>
    <a:masterClrMapping/>
  </p:clrMapOvr>
</p:sld>
</file>

<file path=ppt/theme/theme1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10.xml><?xml version="1.0" encoding="utf-8"?>
<a:theme xmlns:a="http://schemas.openxmlformats.org/drawingml/2006/main" name="8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1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3.xml><?xml version="1.0" encoding="utf-8"?>
<a:theme xmlns:a="http://schemas.openxmlformats.org/drawingml/2006/main" name="1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4.xml><?xml version="1.0" encoding="utf-8"?>
<a:theme xmlns:a="http://schemas.openxmlformats.org/drawingml/2006/main" name="2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5.xml><?xml version="1.0" encoding="utf-8"?>
<a:theme xmlns:a="http://schemas.openxmlformats.org/drawingml/2006/main" name="3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6.xml><?xml version="1.0" encoding="utf-8"?>
<a:theme xmlns:a="http://schemas.openxmlformats.org/drawingml/2006/main" name="4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7.xml><?xml version="1.0" encoding="utf-8"?>
<a:theme xmlns:a="http://schemas.openxmlformats.org/drawingml/2006/main" name="5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8.xml><?xml version="1.0" encoding="utf-8"?>
<a:theme xmlns:a="http://schemas.openxmlformats.org/drawingml/2006/main" name="6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ppt/theme/theme9.xml><?xml version="1.0" encoding="utf-8"?>
<a:theme xmlns:a="http://schemas.openxmlformats.org/drawingml/2006/main" name="7_L&amp;T Infotech">
  <a:themeElements>
    <a:clrScheme name="L&amp;T">
      <a:dk1>
        <a:srgbClr val="7C7C7C"/>
      </a:dk1>
      <a:lt1>
        <a:srgbClr val="FEFDFD"/>
      </a:lt1>
      <a:dk2>
        <a:srgbClr val="B2B2B2"/>
      </a:dk2>
      <a:lt2>
        <a:srgbClr val="FEFDFD"/>
      </a:lt2>
      <a:accent1>
        <a:srgbClr val="124079"/>
      </a:accent1>
      <a:accent2>
        <a:srgbClr val="7C7C7C"/>
      </a:accent2>
      <a:accent3>
        <a:srgbClr val="FCC320"/>
      </a:accent3>
      <a:accent4>
        <a:srgbClr val="20BDBE"/>
      </a:accent4>
      <a:accent5>
        <a:srgbClr val="706952"/>
      </a:accent5>
      <a:accent6>
        <a:srgbClr val="1AB26C"/>
      </a:accent6>
      <a:hlink>
        <a:srgbClr val="939598"/>
      </a:hlink>
      <a:folHlink>
        <a:srgbClr val="BBBDC0"/>
      </a:folHlink>
    </a:clrScheme>
    <a:fontScheme name="ICG Fonts">
      <a:majorFont>
        <a:latin typeface="Arial"/>
        <a:ea typeface="STKaiti"/>
        <a:cs typeface=""/>
      </a:majorFont>
      <a:minorFont>
        <a:latin typeface="Arial"/>
        <a:ea typeface="STKaiti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rtlCol="0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sz="1400" b="0" i="0" u="none" strike="noStrike" cap="none" normalizeH="0" baseline="0" dirty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+mj-ea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folHlink"/>
        </a:solidFill>
        <a:ln w="6350" cap="flat" cmpd="sng" algn="ctr">
          <a:solidFill>
            <a:schemeClr val="tx2"/>
          </a:solidFill>
          <a:prstDash val="solid"/>
          <a:round/>
          <a:headEnd type="none" w="med" len="med"/>
          <a:tailEnd type="none" w="med" len="med"/>
        </a:ln>
        <a:effectLst/>
        <a:extLst>
          <a:ext uri="{AF507438-7753-43e0-B8FC-AC1667EBCBE1}">
            <a14:hiddenEffects xmlns="" xmlns:a14="http://schemas.microsoft.com/office/drawing/2010/main">
              <a:effectLst>
                <a:outerShdw dist="35921" dir="2700000" algn="ctr" rotWithShape="0">
                  <a:schemeClr val="bg2"/>
                </a:outerShdw>
              </a:effectLst>
            </a14:hiddenEffects>
          </a:ext>
        </a:extLst>
      </a:spPr>
      <a:bodyPr vert="horz" wrap="none" lIns="91440" tIns="45720" rIns="91440" bIns="45720" numCol="1" anchor="ctr" anchorCtr="0" compatLnSpc="1">
        <a:prstTxWarp prst="textNoShape">
          <a:avLst/>
        </a:prstTxWarp>
      </a:bodyPr>
      <a:lstStyle>
        <a:defPPr marL="0" marR="0" indent="0" algn="ctr" defTabSz="914400" rtl="0" eaLnBrk="1" fontAlgn="base" latinLnBrk="0" hangingPunct="1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400" b="0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pitchFamily="34" charset="0"/>
            <a:ea typeface="ヒラギノ角ゴ Pro W3" pitchFamily="124" charset="-128"/>
          </a:defRPr>
        </a:defPPr>
      </a:lstStyle>
    </a:lnDef>
    <a:txDef>
      <a:spPr>
        <a:noFill/>
      </a:spPr>
      <a:bodyPr wrap="none" rtlCol="0">
        <a:spAutoFit/>
      </a:bodyPr>
      <a:lstStyle>
        <a:defPPr>
          <a:defRPr baseline="0" dirty="0">
            <a:ea typeface="+mj-ea"/>
          </a:defRPr>
        </a:defPPr>
      </a:lstStyle>
    </a:txDef>
  </a:objectDefaults>
  <a:extraClrSchemeLst>
    <a:extraClrScheme>
      <a:clrScheme name="ICG_Pres (A4) 1">
        <a:dk1>
          <a:srgbClr val="53565A"/>
        </a:dk1>
        <a:lt1>
          <a:srgbClr val="FFFFFF"/>
        </a:lt1>
        <a:dk2>
          <a:srgbClr val="97999B"/>
        </a:dk2>
        <a:lt2>
          <a:srgbClr val="53565A"/>
        </a:lt2>
        <a:accent1>
          <a:srgbClr val="002D72"/>
        </a:accent1>
        <a:accent2>
          <a:srgbClr val="99ABC7"/>
        </a:accent2>
        <a:accent3>
          <a:srgbClr val="FFFFFF"/>
        </a:accent3>
        <a:accent4>
          <a:srgbClr val="46484C"/>
        </a:accent4>
        <a:accent5>
          <a:srgbClr val="AAADBC"/>
        </a:accent5>
        <a:accent6>
          <a:srgbClr val="8A9BB4"/>
        </a:accent6>
        <a:hlink>
          <a:srgbClr val="00BDF2"/>
        </a:hlink>
        <a:folHlink>
          <a:srgbClr val="99E4FA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  <a:custClrLst>
    <a:custClr name="Aqua">
      <a:srgbClr val="00B0B9"/>
    </a:custClr>
    <a:custClr name="Aqua Tint">
      <a:srgbClr val="99DFE3"/>
    </a:custClr>
    <a:custClr name="Goldenrod">
      <a:srgbClr val="C99700"/>
    </a:custClr>
    <a:custClr name="Goldenrod Tint">
      <a:srgbClr val="E9D599"/>
    </a:custClr>
    <a:custClr name="Forest">
      <a:srgbClr val="00843D"/>
    </a:custClr>
    <a:custClr name="Forest Tint">
      <a:srgbClr val="66B797"/>
    </a:custClr>
    <a:custClr name="Plum">
      <a:srgbClr val="890C58"/>
    </a:custClr>
    <a:custClr name="Plum Tint">
      <a:srgbClr val="B37A9F"/>
    </a:custClr>
    <a:custClr name="Olive">
      <a:srgbClr val="949300"/>
    </a:custClr>
    <a:custClr name="Olive Tint">
      <a:srgbClr val="D4D499"/>
    </a:custClr>
    <a:custClr name="Teal">
      <a:srgbClr val="007377"/>
    </a:custClr>
    <a:custClr name="Teal Tint">
      <a:srgbClr val="99C7C9"/>
    </a:custClr>
    <a:custClr name="Tangerine">
      <a:srgbClr val="ED8B00"/>
    </a:custClr>
    <a:custClr name="Tangerine Tint">
      <a:srgbClr val="F8D199"/>
    </a:custClr>
    <a:custClr name="Purple">
      <a:srgbClr val="6B3077"/>
    </a:custClr>
    <a:custClr name="Purple Tint">
      <a:srgbClr val="C4ACC9"/>
    </a:custClr>
    <a:custClr name="Green">
      <a:srgbClr val="84BD00"/>
    </a:custClr>
    <a:custClr name="Green Tint">
      <a:srgbClr val="CEE599"/>
    </a:custClr>
    <a:custClr name="White">
      <a:srgbClr val="FFFFFF"/>
    </a:custClr>
    <a:custClr name="White">
      <a:srgbClr val="FFFFFF"/>
    </a:custClr>
    <a:custClr name="Burnt Orange">
      <a:srgbClr val="CB6015"/>
    </a:custClr>
    <a:custClr name="Citi Cyan Tint (20%)">
      <a:srgbClr val="CCF2FC"/>
    </a:custClr>
    <a:custClr name="Citi Light Gray Tint(20%)">
      <a:srgbClr val="EAEBEB"/>
    </a:custClr>
  </a:custClr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McDermott RFP_Separator_Final (2)</Template>
  <TotalTime>1688</TotalTime>
  <Words>204</Words>
  <Application>Microsoft Office PowerPoint</Application>
  <PresentationFormat>Widescreen</PresentationFormat>
  <Paragraphs>34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10</vt:i4>
      </vt:variant>
      <vt:variant>
        <vt:lpstr>Slide Titles</vt:lpstr>
      </vt:variant>
      <vt:variant>
        <vt:i4>1</vt:i4>
      </vt:variant>
    </vt:vector>
  </HeadingPairs>
  <TitlesOfParts>
    <vt:vector size="19" baseType="lpstr">
      <vt:lpstr>calibri body</vt:lpstr>
      <vt:lpstr>Times New Roman</vt:lpstr>
      <vt:lpstr>Calibri Light</vt:lpstr>
      <vt:lpstr>Symbol</vt:lpstr>
      <vt:lpstr>Trebuchet MS</vt:lpstr>
      <vt:lpstr>Arial</vt:lpstr>
      <vt:lpstr>Calibri</vt:lpstr>
      <vt:lpstr>Wingdings</vt:lpstr>
      <vt:lpstr>1_Office Theme</vt:lpstr>
      <vt:lpstr>L&amp;T Infotech</vt:lpstr>
      <vt:lpstr>1_L&amp;T Infotech</vt:lpstr>
      <vt:lpstr>2_L&amp;T Infotech</vt:lpstr>
      <vt:lpstr>3_L&amp;T Infotech</vt:lpstr>
      <vt:lpstr>4_L&amp;T Infotech</vt:lpstr>
      <vt:lpstr>5_L&amp;T Infotech</vt:lpstr>
      <vt:lpstr>6_L&amp;T Infotech</vt:lpstr>
      <vt:lpstr>7_L&amp;T Infotech</vt:lpstr>
      <vt:lpstr>8_L&amp;T Infotech</vt:lpstr>
      <vt:lpstr>PowerPoint Presentation</vt:lpstr>
    </vt:vector>
  </TitlesOfParts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Avinash Pawar</dc:creator>
  <cp:lastModifiedBy>Mayuresh Rahate</cp:lastModifiedBy>
  <cp:revision>87</cp:revision>
  <dcterms:created xsi:type="dcterms:W3CDTF">2017-01-25T11:06:32Z</dcterms:created>
  <dcterms:modified xsi:type="dcterms:W3CDTF">2019-03-07T12:43:13Z</dcterms:modified>
</cp:coreProperties>
</file>

<file path=docProps/thumbnail.jpeg>
</file>